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Authentic Portraits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Digital Photo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/>
              <a:t>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00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02" y="237275"/>
            <a:ext cx="2861130" cy="4291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5" y="237275"/>
            <a:ext cx="2861129" cy="4291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60" y="1001067"/>
            <a:ext cx="5654003" cy="31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9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06" y="301211"/>
            <a:ext cx="5023821" cy="3349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3" y="301211"/>
            <a:ext cx="5023821" cy="3349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466" y="3784473"/>
            <a:ext cx="5796722" cy="286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2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7" y="581521"/>
            <a:ext cx="3972655" cy="4254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85" y="581521"/>
            <a:ext cx="3853010" cy="42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1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64" y="118939"/>
            <a:ext cx="2513192" cy="3769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29" y="86665"/>
            <a:ext cx="2534708" cy="3802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54" y="4039337"/>
            <a:ext cx="6223703" cy="263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14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4" y="158860"/>
            <a:ext cx="5254663" cy="3386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24" y="1359776"/>
            <a:ext cx="4825570" cy="3888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47" y="3618146"/>
            <a:ext cx="3258475" cy="31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86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22" y="355137"/>
            <a:ext cx="4576931" cy="305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15" y="356423"/>
            <a:ext cx="4575002" cy="305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160" y="3449590"/>
            <a:ext cx="3729692" cy="33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4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8" y="3173506"/>
            <a:ext cx="4346090" cy="2897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8" y="157254"/>
            <a:ext cx="4346090" cy="2897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6" y="157253"/>
            <a:ext cx="4346090" cy="2897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6" y="3173506"/>
            <a:ext cx="6719132" cy="25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8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33" y="3279995"/>
            <a:ext cx="4522533" cy="3116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33" y="244143"/>
            <a:ext cx="4522533" cy="2883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244052"/>
            <a:ext cx="4432150" cy="2883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3" y="3464516"/>
            <a:ext cx="6402007" cy="19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27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99" y="270968"/>
            <a:ext cx="4594314" cy="3062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0" y="3411968"/>
            <a:ext cx="4594311" cy="3062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26" y="3411968"/>
            <a:ext cx="6868522" cy="2294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0" y="270970"/>
            <a:ext cx="4594311" cy="30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9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4" y="161625"/>
            <a:ext cx="5444052" cy="3759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77" y="161625"/>
            <a:ext cx="4927518" cy="3759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4001845"/>
            <a:ext cx="5774310" cy="26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3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3" y="549375"/>
            <a:ext cx="3738731" cy="2492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14" y="549376"/>
            <a:ext cx="3738731" cy="2492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415" y="549377"/>
            <a:ext cx="3738731" cy="2492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37" y="3565508"/>
            <a:ext cx="7581083" cy="14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13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31" y="236689"/>
            <a:ext cx="5604734" cy="3736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" y="236690"/>
            <a:ext cx="5604734" cy="3736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81" y="4178965"/>
            <a:ext cx="6512796" cy="23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04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59" y="268494"/>
            <a:ext cx="5810879" cy="3873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34" y="268493"/>
            <a:ext cx="2582613" cy="3873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6" y="4300504"/>
            <a:ext cx="6228275" cy="20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5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8" y="592276"/>
            <a:ext cx="4748591" cy="3165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05" y="592275"/>
            <a:ext cx="4748591" cy="3165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93" y="3985867"/>
            <a:ext cx="7434723" cy="19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6" y="432674"/>
            <a:ext cx="2663921" cy="39958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03" y="432674"/>
            <a:ext cx="2663923" cy="3995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28" y="432674"/>
            <a:ext cx="4577193" cy="3051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69" y="3695704"/>
            <a:ext cx="5543196" cy="233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1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6" y="616877"/>
            <a:ext cx="5238817" cy="3492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38" y="616877"/>
            <a:ext cx="5238817" cy="349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40" y="4187692"/>
            <a:ext cx="6419406" cy="18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1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2" y="496065"/>
            <a:ext cx="3852421" cy="2650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56" y="496065"/>
            <a:ext cx="3887468" cy="2640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47" y="485757"/>
            <a:ext cx="3720065" cy="2650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62" y="3356386"/>
            <a:ext cx="5565855" cy="32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2" y="139850"/>
            <a:ext cx="4840335" cy="3226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6" y="3444539"/>
            <a:ext cx="4845871" cy="323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56" y="139850"/>
            <a:ext cx="6145890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8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54" y="308007"/>
            <a:ext cx="3831515" cy="5747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95" y="308007"/>
            <a:ext cx="3808214" cy="2538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61" y="3001384"/>
            <a:ext cx="5495082" cy="36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5925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69</TotalTime>
  <Words>7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Gill Sans MT</vt:lpstr>
      <vt:lpstr>Gallery</vt:lpstr>
      <vt:lpstr>Authentic Portraits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Fontana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Authentic Portraits</dc:title>
  <dc:creator>Sandy Flores</dc:creator>
  <cp:lastModifiedBy>Sandy Flores</cp:lastModifiedBy>
  <cp:revision>9</cp:revision>
  <dcterms:created xsi:type="dcterms:W3CDTF">2018-03-02T21:11:27Z</dcterms:created>
  <dcterms:modified xsi:type="dcterms:W3CDTF">2018-04-05T14:30:51Z</dcterms:modified>
</cp:coreProperties>
</file>