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4"/>
  </p:notesMasterIdLst>
  <p:sldIdLst>
    <p:sldId id="256" r:id="rId2"/>
    <p:sldId id="257" r:id="rId3"/>
    <p:sldId id="259" r:id="rId4"/>
    <p:sldId id="260" r:id="rId5"/>
    <p:sldId id="262" r:id="rId6"/>
    <p:sldId id="267" r:id="rId7"/>
    <p:sldId id="263" r:id="rId8"/>
    <p:sldId id="264" r:id="rId9"/>
    <p:sldId id="265" r:id="rId10"/>
    <p:sldId id="266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98" r:id="rId25"/>
    <p:sldId id="282" r:id="rId26"/>
    <p:sldId id="283" r:id="rId27"/>
    <p:sldId id="284" r:id="rId28"/>
    <p:sldId id="286" r:id="rId29"/>
    <p:sldId id="287" r:id="rId30"/>
    <p:sldId id="288" r:id="rId31"/>
    <p:sldId id="291" r:id="rId32"/>
    <p:sldId id="292" r:id="rId33"/>
  </p:sldIdLst>
  <p:sldSz cx="9144000" cy="5143500" type="screen16x9"/>
  <p:notesSz cx="6858000" cy="9144000"/>
  <p:embeddedFontLst>
    <p:embeddedFont>
      <p:font typeface="Oswald" panose="020B0604020202020204" charset="0"/>
      <p:regular r:id="rId35"/>
      <p:bold r:id="rId36"/>
    </p:embeddedFont>
    <p:embeddedFont>
      <p:font typeface="Tinos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268574-4A91-4527-A00B-B32725B2267A}" v="13" dt="2020-10-16T16:44:35.6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y De La Rosa" userId="787cc49a-ca80-41be-a63b-f0958436d663" providerId="ADAL" clId="{BC268574-4A91-4527-A00B-B32725B2267A}"/>
    <pc:docChg chg="undo custSel addSld delSld modSld sldOrd">
      <pc:chgData name="Sandy De La Rosa" userId="787cc49a-ca80-41be-a63b-f0958436d663" providerId="ADAL" clId="{BC268574-4A91-4527-A00B-B32725B2267A}" dt="2020-10-16T16:50:08.252" v="784" actId="47"/>
      <pc:docMkLst>
        <pc:docMk/>
      </pc:docMkLst>
      <pc:sldChg chg="addSp">
        <pc:chgData name="Sandy De La Rosa" userId="787cc49a-ca80-41be-a63b-f0958436d663" providerId="ADAL" clId="{BC268574-4A91-4527-A00B-B32725B2267A}" dt="2020-10-16T16:30:51.208" v="57"/>
        <pc:sldMkLst>
          <pc:docMk/>
          <pc:sldMk cId="0" sldId="264"/>
        </pc:sldMkLst>
        <pc:spChg chg="add">
          <ac:chgData name="Sandy De La Rosa" userId="787cc49a-ca80-41be-a63b-f0958436d663" providerId="ADAL" clId="{BC268574-4A91-4527-A00B-B32725B2267A}" dt="2020-10-16T16:30:51.208" v="57"/>
          <ac:spMkLst>
            <pc:docMk/>
            <pc:sldMk cId="0" sldId="264"/>
            <ac:spMk id="2" creationId="{7B5C96AB-B804-44EE-A07A-A3F155BF1284}"/>
          </ac:spMkLst>
        </pc:spChg>
      </pc:sldChg>
      <pc:sldChg chg="ord">
        <pc:chgData name="Sandy De La Rosa" userId="787cc49a-ca80-41be-a63b-f0958436d663" providerId="ADAL" clId="{BC268574-4A91-4527-A00B-B32725B2267A}" dt="2020-10-16T16:31:11.860" v="61"/>
        <pc:sldMkLst>
          <pc:docMk/>
          <pc:sldMk cId="0" sldId="267"/>
        </pc:sldMkLst>
      </pc:sldChg>
      <pc:sldChg chg="modSp mod">
        <pc:chgData name="Sandy De La Rosa" userId="787cc49a-ca80-41be-a63b-f0958436d663" providerId="ADAL" clId="{BC268574-4A91-4527-A00B-B32725B2267A}" dt="2020-10-16T16:40:45.515" v="576" actId="20577"/>
        <pc:sldMkLst>
          <pc:docMk/>
          <pc:sldMk cId="0" sldId="270"/>
        </pc:sldMkLst>
        <pc:spChg chg="mod">
          <ac:chgData name="Sandy De La Rosa" userId="787cc49a-ca80-41be-a63b-f0958436d663" providerId="ADAL" clId="{BC268574-4A91-4527-A00B-B32725B2267A}" dt="2020-10-16T16:40:45.515" v="576" actId="20577"/>
          <ac:spMkLst>
            <pc:docMk/>
            <pc:sldMk cId="0" sldId="270"/>
            <ac:spMk id="139" creationId="{00000000-0000-0000-0000-000000000000}"/>
          </ac:spMkLst>
        </pc:spChg>
      </pc:sldChg>
      <pc:sldChg chg="modSp mod">
        <pc:chgData name="Sandy De La Rosa" userId="787cc49a-ca80-41be-a63b-f0958436d663" providerId="ADAL" clId="{BC268574-4A91-4527-A00B-B32725B2267A}" dt="2020-10-16T16:34:42.594" v="86" actId="20577"/>
        <pc:sldMkLst>
          <pc:docMk/>
          <pc:sldMk cId="0" sldId="271"/>
        </pc:sldMkLst>
        <pc:spChg chg="mod">
          <ac:chgData name="Sandy De La Rosa" userId="787cc49a-ca80-41be-a63b-f0958436d663" providerId="ADAL" clId="{BC268574-4A91-4527-A00B-B32725B2267A}" dt="2020-10-16T16:34:42.594" v="86" actId="20577"/>
          <ac:spMkLst>
            <pc:docMk/>
            <pc:sldMk cId="0" sldId="271"/>
            <ac:spMk id="144" creationId="{00000000-0000-0000-0000-000000000000}"/>
          </ac:spMkLst>
        </pc:spChg>
      </pc:sldChg>
      <pc:sldChg chg="modSp mod">
        <pc:chgData name="Sandy De La Rosa" userId="787cc49a-ca80-41be-a63b-f0958436d663" providerId="ADAL" clId="{BC268574-4A91-4527-A00B-B32725B2267A}" dt="2020-10-16T16:35:09.108" v="98" actId="20577"/>
        <pc:sldMkLst>
          <pc:docMk/>
          <pc:sldMk cId="0" sldId="272"/>
        </pc:sldMkLst>
        <pc:spChg chg="mod">
          <ac:chgData name="Sandy De La Rosa" userId="787cc49a-ca80-41be-a63b-f0958436d663" providerId="ADAL" clId="{BC268574-4A91-4527-A00B-B32725B2267A}" dt="2020-10-16T16:35:09.108" v="98" actId="20577"/>
          <ac:spMkLst>
            <pc:docMk/>
            <pc:sldMk cId="0" sldId="272"/>
            <ac:spMk id="149" creationId="{00000000-0000-0000-0000-000000000000}"/>
          </ac:spMkLst>
        </pc:spChg>
      </pc:sldChg>
      <pc:sldChg chg="delSp mod">
        <pc:chgData name="Sandy De La Rosa" userId="787cc49a-ca80-41be-a63b-f0958436d663" providerId="ADAL" clId="{BC268574-4A91-4527-A00B-B32725B2267A}" dt="2020-10-16T16:40:14.212" v="551" actId="478"/>
        <pc:sldMkLst>
          <pc:docMk/>
          <pc:sldMk cId="0" sldId="273"/>
        </pc:sldMkLst>
        <pc:spChg chg="del">
          <ac:chgData name="Sandy De La Rosa" userId="787cc49a-ca80-41be-a63b-f0958436d663" providerId="ADAL" clId="{BC268574-4A91-4527-A00B-B32725B2267A}" dt="2020-10-16T16:40:14.212" v="551" actId="478"/>
          <ac:spMkLst>
            <pc:docMk/>
            <pc:sldMk cId="0" sldId="273"/>
            <ac:spMk id="156" creationId="{00000000-0000-0000-0000-000000000000}"/>
          </ac:spMkLst>
        </pc:spChg>
      </pc:sldChg>
      <pc:sldChg chg="delSp modSp mod">
        <pc:chgData name="Sandy De La Rosa" userId="787cc49a-ca80-41be-a63b-f0958436d663" providerId="ADAL" clId="{BC268574-4A91-4527-A00B-B32725B2267A}" dt="2020-10-16T16:40:10.586" v="550" actId="478"/>
        <pc:sldMkLst>
          <pc:docMk/>
          <pc:sldMk cId="0" sldId="274"/>
        </pc:sldMkLst>
        <pc:spChg chg="del mod">
          <ac:chgData name="Sandy De La Rosa" userId="787cc49a-ca80-41be-a63b-f0958436d663" providerId="ADAL" clId="{BC268574-4A91-4527-A00B-B32725B2267A}" dt="2020-10-16T16:40:10.586" v="550" actId="478"/>
          <ac:spMkLst>
            <pc:docMk/>
            <pc:sldMk cId="0" sldId="274"/>
            <ac:spMk id="161" creationId="{00000000-0000-0000-0000-000000000000}"/>
          </ac:spMkLst>
        </pc:spChg>
      </pc:sldChg>
      <pc:sldChg chg="addSp delSp modSp mod modClrScheme chgLayout">
        <pc:chgData name="Sandy De La Rosa" userId="787cc49a-ca80-41be-a63b-f0958436d663" providerId="ADAL" clId="{BC268574-4A91-4527-A00B-B32725B2267A}" dt="2020-10-16T16:47:08.593" v="778" actId="12"/>
        <pc:sldMkLst>
          <pc:docMk/>
          <pc:sldMk cId="0" sldId="282"/>
        </pc:sldMkLst>
        <pc:spChg chg="add mod ord">
          <ac:chgData name="Sandy De La Rosa" userId="787cc49a-ca80-41be-a63b-f0958436d663" providerId="ADAL" clId="{BC268574-4A91-4527-A00B-B32725B2267A}" dt="2020-10-16T16:46:46.102" v="772" actId="20577"/>
          <ac:spMkLst>
            <pc:docMk/>
            <pc:sldMk cId="0" sldId="282"/>
            <ac:spMk id="2" creationId="{D048283F-F170-4DB4-9BC8-BA46D520F8A3}"/>
          </ac:spMkLst>
        </pc:spChg>
        <pc:spChg chg="add mod ord">
          <ac:chgData name="Sandy De La Rosa" userId="787cc49a-ca80-41be-a63b-f0958436d663" providerId="ADAL" clId="{BC268574-4A91-4527-A00B-B32725B2267A}" dt="2020-10-16T16:47:08.593" v="778" actId="12"/>
          <ac:spMkLst>
            <pc:docMk/>
            <pc:sldMk cId="0" sldId="282"/>
            <ac:spMk id="3" creationId="{9CAE542B-0FE1-408B-99E7-2077F4F16A1B}"/>
          </ac:spMkLst>
        </pc:spChg>
        <pc:spChg chg="del">
          <ac:chgData name="Sandy De La Rosa" userId="787cc49a-ca80-41be-a63b-f0958436d663" providerId="ADAL" clId="{BC268574-4A91-4527-A00B-B32725B2267A}" dt="2020-10-16T16:40:01.585" v="548" actId="478"/>
          <ac:spMkLst>
            <pc:docMk/>
            <pc:sldMk cId="0" sldId="282"/>
            <ac:spMk id="213" creationId="{00000000-0000-0000-0000-000000000000}"/>
          </ac:spMkLst>
        </pc:spChg>
        <pc:spChg chg="del mod">
          <ac:chgData name="Sandy De La Rosa" userId="787cc49a-ca80-41be-a63b-f0958436d663" providerId="ADAL" clId="{BC268574-4A91-4527-A00B-B32725B2267A}" dt="2020-10-16T16:44:05.479" v="628" actId="21"/>
          <ac:spMkLst>
            <pc:docMk/>
            <pc:sldMk cId="0" sldId="282"/>
            <ac:spMk id="214" creationId="{00000000-0000-0000-0000-000000000000}"/>
          </ac:spMkLst>
        </pc:spChg>
      </pc:sldChg>
      <pc:sldChg chg="del">
        <pc:chgData name="Sandy De La Rosa" userId="787cc49a-ca80-41be-a63b-f0958436d663" providerId="ADAL" clId="{BC268574-4A91-4527-A00B-B32725B2267A}" dt="2020-10-16T16:25:26.942" v="54" actId="47"/>
        <pc:sldMkLst>
          <pc:docMk/>
          <pc:sldMk cId="0" sldId="285"/>
        </pc:sldMkLst>
      </pc:sldChg>
      <pc:sldChg chg="del">
        <pc:chgData name="Sandy De La Rosa" userId="787cc49a-ca80-41be-a63b-f0958436d663" providerId="ADAL" clId="{BC268574-4A91-4527-A00B-B32725B2267A}" dt="2020-10-16T16:50:08.252" v="784" actId="47"/>
        <pc:sldMkLst>
          <pc:docMk/>
          <pc:sldMk cId="0" sldId="289"/>
        </pc:sldMkLst>
      </pc:sldChg>
      <pc:sldChg chg="addSp modSp new del mod">
        <pc:chgData name="Sandy De La Rosa" userId="787cc49a-ca80-41be-a63b-f0958436d663" providerId="ADAL" clId="{BC268574-4A91-4527-A00B-B32725B2267A}" dt="2020-10-16T16:49:58.945" v="779" actId="47"/>
        <pc:sldMkLst>
          <pc:docMk/>
          <pc:sldMk cId="1601102522" sldId="293"/>
        </pc:sldMkLst>
        <pc:picChg chg="add mod">
          <ac:chgData name="Sandy De La Rosa" userId="787cc49a-ca80-41be-a63b-f0958436d663" providerId="ADAL" clId="{BC268574-4A91-4527-A00B-B32725B2267A}" dt="2020-10-16T16:03:08.194" v="12" actId="14100"/>
          <ac:picMkLst>
            <pc:docMk/>
            <pc:sldMk cId="1601102522" sldId="293"/>
            <ac:picMk id="4" creationId="{80BE8DBE-8380-4B09-8C98-D32AE589923F}"/>
          </ac:picMkLst>
        </pc:picChg>
      </pc:sldChg>
      <pc:sldChg chg="addSp modSp new del mod">
        <pc:chgData name="Sandy De La Rosa" userId="787cc49a-ca80-41be-a63b-f0958436d663" providerId="ADAL" clId="{BC268574-4A91-4527-A00B-B32725B2267A}" dt="2020-10-16T16:50:00.616" v="780" actId="47"/>
        <pc:sldMkLst>
          <pc:docMk/>
          <pc:sldMk cId="91850361" sldId="294"/>
        </pc:sldMkLst>
        <pc:picChg chg="add mod">
          <ac:chgData name="Sandy De La Rosa" userId="787cc49a-ca80-41be-a63b-f0958436d663" providerId="ADAL" clId="{BC268574-4A91-4527-A00B-B32725B2267A}" dt="2020-10-16T16:03:49.587" v="20" actId="1076"/>
          <ac:picMkLst>
            <pc:docMk/>
            <pc:sldMk cId="91850361" sldId="294"/>
            <ac:picMk id="4" creationId="{785A9BBE-3C9D-4530-ABA5-E61A462FBD9A}"/>
          </ac:picMkLst>
        </pc:picChg>
        <pc:picChg chg="add mod">
          <ac:chgData name="Sandy De La Rosa" userId="787cc49a-ca80-41be-a63b-f0958436d663" providerId="ADAL" clId="{BC268574-4A91-4527-A00B-B32725B2267A}" dt="2020-10-16T16:04:44.994" v="26" actId="14100"/>
          <ac:picMkLst>
            <pc:docMk/>
            <pc:sldMk cId="91850361" sldId="294"/>
            <ac:picMk id="6" creationId="{D0642F8B-9A91-4B99-B20C-3C518A6B11A8}"/>
          </ac:picMkLst>
        </pc:picChg>
      </pc:sldChg>
      <pc:sldChg chg="del">
        <pc:chgData name="Sandy De La Rosa" userId="787cc49a-ca80-41be-a63b-f0958436d663" providerId="ADAL" clId="{BC268574-4A91-4527-A00B-B32725B2267A}" dt="2020-10-16T16:50:01.462" v="781" actId="47"/>
        <pc:sldMkLst>
          <pc:docMk/>
          <pc:sldMk cId="3953787546" sldId="295"/>
        </pc:sldMkLst>
        <pc:picChg chg="add mod">
          <ac:chgData name="Sandy De La Rosa" userId="787cc49a-ca80-41be-a63b-f0958436d663" providerId="ADAL" clId="{BC268574-4A91-4527-A00B-B32725B2267A}" dt="2020-10-16T16:05:11.057" v="34" actId="1076"/>
          <ac:picMkLst>
            <pc:docMk/>
            <pc:sldMk cId="3953787546" sldId="295"/>
            <ac:picMk id="4" creationId="{CA1C9167-14F8-4EA0-8DAC-7AA7946B172B}"/>
          </ac:picMkLst>
        </pc:picChg>
      </pc:sldChg>
      <pc:sldChg chg="addSp modSp new del mod">
        <pc:chgData name="Sandy De La Rosa" userId="787cc49a-ca80-41be-a63b-f0958436d663" providerId="ADAL" clId="{BC268574-4A91-4527-A00B-B32725B2267A}" dt="2020-10-16T16:50:02.535" v="782" actId="47"/>
        <pc:sldMkLst>
          <pc:docMk/>
          <pc:sldMk cId="3082967750" sldId="296"/>
        </pc:sldMkLst>
        <pc:picChg chg="add mod">
          <ac:chgData name="Sandy De La Rosa" userId="787cc49a-ca80-41be-a63b-f0958436d663" providerId="ADAL" clId="{BC268574-4A91-4527-A00B-B32725B2267A}" dt="2020-10-16T16:05:42.609" v="43" actId="1076"/>
          <ac:picMkLst>
            <pc:docMk/>
            <pc:sldMk cId="3082967750" sldId="296"/>
            <ac:picMk id="4" creationId="{F4B0B6EB-2B6C-4B3D-828C-80F41CE7FBA5}"/>
          </ac:picMkLst>
        </pc:picChg>
      </pc:sldChg>
      <pc:sldChg chg="addSp modSp new del mod">
        <pc:chgData name="Sandy De La Rosa" userId="787cc49a-ca80-41be-a63b-f0958436d663" providerId="ADAL" clId="{BC268574-4A91-4527-A00B-B32725B2267A}" dt="2020-10-16T16:50:03.437" v="783" actId="47"/>
        <pc:sldMkLst>
          <pc:docMk/>
          <pc:sldMk cId="2259053639" sldId="297"/>
        </pc:sldMkLst>
        <pc:picChg chg="add mod">
          <ac:chgData name="Sandy De La Rosa" userId="787cc49a-ca80-41be-a63b-f0958436d663" providerId="ADAL" clId="{BC268574-4A91-4527-A00B-B32725B2267A}" dt="2020-10-16T16:06:44.683" v="53" actId="1076"/>
          <ac:picMkLst>
            <pc:docMk/>
            <pc:sldMk cId="2259053639" sldId="297"/>
            <ac:picMk id="4" creationId="{642FD734-3178-4EE1-9831-CE22FC87094B}"/>
          </ac:picMkLst>
        </pc:picChg>
      </pc:sldChg>
      <pc:sldChg chg="new del">
        <pc:chgData name="Sandy De La Rosa" userId="787cc49a-ca80-41be-a63b-f0958436d663" providerId="ADAL" clId="{BC268574-4A91-4527-A00B-B32725B2267A}" dt="2020-10-16T16:30:49.810" v="56" actId="47"/>
        <pc:sldMkLst>
          <pc:docMk/>
          <pc:sldMk cId="856603018" sldId="298"/>
        </pc:sldMkLst>
      </pc:sldChg>
      <pc:sldChg chg="addSp delSp modSp new mod ord modClrScheme chgLayout">
        <pc:chgData name="Sandy De La Rosa" userId="787cc49a-ca80-41be-a63b-f0958436d663" providerId="ADAL" clId="{BC268574-4A91-4527-A00B-B32725B2267A}" dt="2020-10-16T16:46:37.562" v="769" actId="20577"/>
        <pc:sldMkLst>
          <pc:docMk/>
          <pc:sldMk cId="1629972870" sldId="298"/>
        </pc:sldMkLst>
        <pc:spChg chg="del mod ord">
          <ac:chgData name="Sandy De La Rosa" userId="787cc49a-ca80-41be-a63b-f0958436d663" providerId="ADAL" clId="{BC268574-4A91-4527-A00B-B32725B2267A}" dt="2020-10-16T16:44:32.418" v="632" actId="700"/>
          <ac:spMkLst>
            <pc:docMk/>
            <pc:sldMk cId="1629972870" sldId="298"/>
            <ac:spMk id="2" creationId="{96A26867-E0D1-4DB5-B501-814E5FA0F8CA}"/>
          </ac:spMkLst>
        </pc:spChg>
        <pc:spChg chg="del">
          <ac:chgData name="Sandy De La Rosa" userId="787cc49a-ca80-41be-a63b-f0958436d663" providerId="ADAL" clId="{BC268574-4A91-4527-A00B-B32725B2267A}" dt="2020-10-16T16:44:32.418" v="632" actId="700"/>
          <ac:spMkLst>
            <pc:docMk/>
            <pc:sldMk cId="1629972870" sldId="298"/>
            <ac:spMk id="3" creationId="{4909F46A-6B26-4481-BDAF-FE4C7C5DC7EF}"/>
          </ac:spMkLst>
        </pc:spChg>
        <pc:spChg chg="mod ord">
          <ac:chgData name="Sandy De La Rosa" userId="787cc49a-ca80-41be-a63b-f0958436d663" providerId="ADAL" clId="{BC268574-4A91-4527-A00B-B32725B2267A}" dt="2020-10-16T16:44:32.418" v="632" actId="700"/>
          <ac:spMkLst>
            <pc:docMk/>
            <pc:sldMk cId="1629972870" sldId="298"/>
            <ac:spMk id="4" creationId="{558D24BF-0FC5-4058-8B4B-B3ED81B6511A}"/>
          </ac:spMkLst>
        </pc:spChg>
        <pc:spChg chg="add del mod ord">
          <ac:chgData name="Sandy De La Rosa" userId="787cc49a-ca80-41be-a63b-f0958436d663" providerId="ADAL" clId="{BC268574-4A91-4527-A00B-B32725B2267A}" dt="2020-10-16T16:44:34.488" v="633" actId="478"/>
          <ac:spMkLst>
            <pc:docMk/>
            <pc:sldMk cId="1629972870" sldId="298"/>
            <ac:spMk id="5" creationId="{003658B6-4B07-43D4-AC22-1B592678278E}"/>
          </ac:spMkLst>
        </pc:spChg>
        <pc:spChg chg="add mod">
          <ac:chgData name="Sandy De La Rosa" userId="787cc49a-ca80-41be-a63b-f0958436d663" providerId="ADAL" clId="{BC268574-4A91-4527-A00B-B32725B2267A}" dt="2020-10-16T16:46:37.562" v="769" actId="20577"/>
          <ac:spMkLst>
            <pc:docMk/>
            <pc:sldMk cId="1629972870" sldId="298"/>
            <ac:spMk id="6" creationId="{4F2BCF8C-D36D-4AD3-A22E-1E5CD923C56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81452a57f9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81452a57f9_1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81452a57f9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81452a57f9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81452a57f9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81452a57f9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1452a57f9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81452a57f9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81452a57f9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81452a57f9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81452a57f9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81452a57f9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1452a57f9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81452a57f9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1452a57f9_1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81452a57f9_1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1452a57f9_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81452a57f9_1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1452a57f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1452a57f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1452a57f9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81452a57f9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1452a57f9_1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1452a57f9_1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81452a57f9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81452a57f9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71cfaa458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71cfaa458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71cfaa4581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71cfaa4581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65ab2fac16_37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65ab2fac16_37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71cfaa4581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71cfaa4581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1cfaa458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1cfaa458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71cfaa4581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71cfaa4581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71cfaa458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71cfaa458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1cfaa458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71cfaa458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81452a57f9_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81452a57f9_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81452a57f9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81452a57f9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1452a57f9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81452a57f9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81452a57f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81452a57f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81452a57f9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81452a57f9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1452a57f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1452a57f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95400" y="1915625"/>
            <a:ext cx="530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1912025" y="2116750"/>
            <a:ext cx="580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12025" y="3144851"/>
            <a:ext cx="580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i="1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i="1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1809500" y="1476000"/>
            <a:ext cx="61281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◈"/>
              <a:defRPr b="1" i="1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◆"/>
              <a:defRPr b="1" i="1"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◇"/>
              <a:defRPr b="1" i="1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⬥"/>
              <a:defRPr b="1" i="1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⬦"/>
              <a:defRPr b="1" i="1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⬦"/>
              <a:defRPr b="1" i="1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⬦"/>
              <a:defRPr b="1" i="1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⬦"/>
              <a:defRPr b="1" i="1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⬦"/>
              <a:defRPr b="1" i="1"/>
            </a:lvl9pPr>
          </a:lstStyle>
          <a:p>
            <a:endParaRPr/>
          </a:p>
        </p:txBody>
      </p:sp>
      <p:sp>
        <p:nvSpPr>
          <p:cNvPr id="18" name="Google Shape;18;p4"/>
          <p:cNvSpPr txBox="1"/>
          <p:nvPr/>
        </p:nvSpPr>
        <p:spPr>
          <a:xfrm>
            <a:off x="1705475" y="975394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rPr>
              <a:t>“</a:t>
            </a:r>
            <a:endParaRPr sz="9600" b="1">
              <a:solidFill>
                <a:srgbClr val="25212A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◈"/>
              <a:defRPr sz="2600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◆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◇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⬥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⬦"/>
              <a:defRPr sz="2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24" name="Google Shape;24;p5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1556175" y="1479375"/>
            <a:ext cx="3211800" cy="3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4961272" y="1479375"/>
            <a:ext cx="3211800" cy="3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◈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2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0" name="Google Shape;30;p6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1556175" y="1419658"/>
            <a:ext cx="2132700" cy="3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◈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◆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◇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⬥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2"/>
          </p:nvPr>
        </p:nvSpPr>
        <p:spPr>
          <a:xfrm>
            <a:off x="3798226" y="1419658"/>
            <a:ext cx="2132700" cy="3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◈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◆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◇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⬥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3"/>
          </p:nvPr>
        </p:nvSpPr>
        <p:spPr>
          <a:xfrm>
            <a:off x="6040277" y="1419658"/>
            <a:ext cx="2132700" cy="3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◈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◆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◇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⬥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⬦"/>
              <a:defRPr sz="16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37" name="Google Shape;37;p7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1" name="Google Shape;41;p8"/>
          <p:cNvCxnSpPr/>
          <p:nvPr/>
        </p:nvCxnSpPr>
        <p:spPr>
          <a:xfrm>
            <a:off x="1664750" y="1357125"/>
            <a:ext cx="65262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1592350" y="3640275"/>
            <a:ext cx="65625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 i="1">
                <a:solidFill>
                  <a:srgbClr val="666666"/>
                </a:solidFill>
              </a:defRPr>
            </a:lvl1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5" name="Google Shape;45;p9"/>
          <p:cNvCxnSpPr/>
          <p:nvPr/>
        </p:nvCxnSpPr>
        <p:spPr>
          <a:xfrm>
            <a:off x="1706950" y="3643125"/>
            <a:ext cx="63213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right">
  <p:cSld name="CAPTION_ONLY_1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6657400" y="838500"/>
            <a:ext cx="1497600" cy="33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rtl="0">
              <a:spcBef>
                <a:spcPts val="36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 i="1">
                <a:solidFill>
                  <a:srgbClr val="666666"/>
                </a:solidFill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49" name="Google Shape;49;p10"/>
          <p:cNvCxnSpPr/>
          <p:nvPr/>
        </p:nvCxnSpPr>
        <p:spPr>
          <a:xfrm>
            <a:off x="6428800" y="990300"/>
            <a:ext cx="0" cy="312270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libro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Oswald"/>
              <a:buNone/>
              <a:defRPr sz="24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25212A"/>
              </a:buClr>
              <a:buSzPts val="3000"/>
              <a:buFont typeface="Tinos"/>
              <a:buChar char="◈"/>
              <a:defRPr sz="30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◆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400"/>
              <a:buFont typeface="Tinos"/>
              <a:buChar char="◇"/>
              <a:defRPr sz="24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⬥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1800"/>
              <a:buFont typeface="Tinos"/>
              <a:buChar char="⬦"/>
              <a:defRPr sz="18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 algn="r">
              <a:buNone/>
              <a:defRPr sz="1200">
                <a:solidFill>
                  <a:srgbClr val="666666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jbTRXVm7UC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ctrTitle"/>
          </p:nvPr>
        </p:nvSpPr>
        <p:spPr>
          <a:xfrm>
            <a:off x="2195400" y="1915625"/>
            <a:ext cx="530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Flat Lay Photography?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>
            <a:spLocks noGrp="1"/>
          </p:cNvSpPr>
          <p:nvPr>
            <p:ph type="ctrTitle" idx="4294967295"/>
          </p:nvPr>
        </p:nvSpPr>
        <p:spPr>
          <a:xfrm>
            <a:off x="2199425" y="3321375"/>
            <a:ext cx="4745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Groom to be</a:t>
            </a:r>
            <a:endParaRPr/>
          </a:p>
        </p:txBody>
      </p:sp>
      <p:pic>
        <p:nvPicPr>
          <p:cNvPr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8188" y="610900"/>
            <a:ext cx="5047574" cy="336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9225" y="886100"/>
            <a:ext cx="3371325" cy="3371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5"/>
          <p:cNvSpPr txBox="1">
            <a:spLocks noGrp="1"/>
          </p:cNvSpPr>
          <p:nvPr>
            <p:ph type="ctrTitle" idx="4294967295"/>
          </p:nvPr>
        </p:nvSpPr>
        <p:spPr>
          <a:xfrm>
            <a:off x="1966800" y="2753825"/>
            <a:ext cx="5307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Hipster 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Starter 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Kit?</a:t>
            </a:r>
            <a:endParaRPr sz="6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 descr="How to do amazing product photography utilizing the popular Flat Lay photo layout. Tips and tricks to improve your photography, overall. Enjoy!&#10;Edit your photos with my Lightroom PRESET PACK: https://goo.gl/1CfEKF&#10;The Music I use: https://goo.gl/IMZC9A - AMAZING for YouTubers&#10;Colour Graded with my PM LUTS Pack : https://goo.gl/JmUrM7&#10;PM MERCH &amp; COFFEE! : https://goo.gl/TkzM6S&#10;&#10;My 2019 KIT for Filmmaking, Photography &amp; Vlogs:&#10;Camera Bag: https://amzn.to/2MafNtQ&#10;Camera Bag Organizer Pouches: https://amzn.to/2suAQ0Z&#10;GoPro Hero 7 : https://amzn.to/2M7WSzV&#10;My Drone : https://amzn.to/2spuHDx&#10;My Smaller Drone : https://amzn.to/2MdxOHF&#10;ND's For my Drone: https://amzn.to/2VSwkHl&#10;ND Filters: https://amzn.to/2M9M6ZX&#10;Cheaper Filter Case: https://amzn.to/2Fsf5Ys&#10;Main Vlog Camera: https://amzn.to/2RMov6D&#10;Photo / Timelapse Camera 2: https://amzn.to/2M8W0uS&#10;VLOG LENS! : https://amzn.to/2Fsiuqi&#10;Magic ZOOM LENS OF LIFE: https://amzn.to/2ChiDZi&#10;Gnarly 28-70 Lens: https://amzn.to/2ChiJA8&#10;DOPE B Roll Lens: https://amzn.to/2VUQVeb&#10;Small Roll of Gaff Tape: https://amzn.to/2RPUJy6&#10;Aputure AL-MX Light: https://amzn.to/2VSj9pJ&#10;3 Legged Thing Tripod: https://amzn.to/2D9dd4v&#10;Cheap alternative to expensive Time-lapse remote: https://amzn.to/2Dava2z&#10;Expensive Time-lapse Remote: https://amzn.to/2VUq6GI&#10;Rode Video Mic Pro Plus: https://amzn.to/2RMROWF&#10;Think Tank Memory Card Organizers: https://amzn.to/2st9bO2&#10;Think Tank SD Organizers: https://amzn.to/2Mgvlwl&#10;Samsung T5 SSD Drive: https://amzn.to/2MbSqQp&#10;&#10;FOLLOW ME: &#10;Instagram: https://www.instagram.com/petermckinnon/&#10;Twitter: https://twitter.com/petermckinnon&#10;Facebook: https://www.facebook.com/petermckinnonphoto&#10;Website: http://www.petermckinnon.com" title="FLAT LAY PHOTOGRAPHY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692425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 txBox="1">
            <a:spLocks noGrp="1"/>
          </p:cNvSpPr>
          <p:nvPr>
            <p:ph type="ctrTitle" idx="4294967295"/>
          </p:nvPr>
        </p:nvSpPr>
        <p:spPr>
          <a:xfrm>
            <a:off x="3027450" y="3467100"/>
            <a:ext cx="3089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Video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ctrTitle"/>
          </p:nvPr>
        </p:nvSpPr>
        <p:spPr>
          <a:xfrm>
            <a:off x="2195400" y="1915625"/>
            <a:ext cx="530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Your task is you design </a:t>
            </a:r>
            <a:r>
              <a:rPr lang="en-US" dirty="0"/>
              <a:t>a flat lay to photograph.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>
            <a:spLocks noGrp="1"/>
          </p:cNvSpPr>
          <p:nvPr>
            <p:ph type="ctrTitle"/>
          </p:nvPr>
        </p:nvSpPr>
        <p:spPr>
          <a:xfrm>
            <a:off x="2195400" y="1915625"/>
            <a:ext cx="530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It </a:t>
            </a:r>
            <a:r>
              <a:rPr lang="en" dirty="0"/>
              <a:t>should have </a:t>
            </a:r>
            <a:r>
              <a:rPr lang="en-US" dirty="0"/>
              <a:t>a </a:t>
            </a:r>
            <a:r>
              <a:rPr lang="en" dirty="0"/>
              <a:t>theme or tell </a:t>
            </a:r>
            <a:r>
              <a:rPr lang="en-US" dirty="0"/>
              <a:t>a</a:t>
            </a:r>
            <a:r>
              <a:rPr lang="en" dirty="0"/>
              <a:t> stor</a:t>
            </a:r>
            <a:r>
              <a:rPr lang="en-US" dirty="0"/>
              <a:t>y.</a:t>
            </a: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>
            <a:spLocks noGrp="1"/>
          </p:cNvSpPr>
          <p:nvPr>
            <p:ph type="title"/>
          </p:nvPr>
        </p:nvSpPr>
        <p:spPr>
          <a:xfrm>
            <a:off x="1556175" y="719375"/>
            <a:ext cx="66168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 Easy Steps</a:t>
            </a:r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body" idx="1"/>
          </p:nvPr>
        </p:nvSpPr>
        <p:spPr>
          <a:xfrm>
            <a:off x="1556175" y="1378821"/>
            <a:ext cx="6616800" cy="30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600"/>
              </a:spcBef>
              <a:spcAft>
                <a:spcPts val="0"/>
              </a:spcAft>
              <a:buSzPts val="2600"/>
              <a:buChar char="◈"/>
            </a:pPr>
            <a:r>
              <a:rPr lang="en" dirty="0"/>
              <a:t>Come up with a theme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◈"/>
            </a:pPr>
            <a:r>
              <a:rPr lang="en" dirty="0"/>
              <a:t>Choose a surface that adds to you photo </a:t>
            </a:r>
            <a:endParaRPr dirty="0"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(or at least doesn't distract from it)</a:t>
            </a:r>
            <a:endParaRPr dirty="0"/>
          </a:p>
          <a:p>
            <a:pPr marL="457200" lvl="0" indent="-393700" algn="l" rtl="0">
              <a:spcBef>
                <a:spcPts val="600"/>
              </a:spcBef>
              <a:spcAft>
                <a:spcPts val="0"/>
              </a:spcAft>
              <a:buSzPts val="2600"/>
              <a:buChar char="◈"/>
            </a:pPr>
            <a:r>
              <a:rPr lang="en" dirty="0"/>
              <a:t>Identify your light source</a:t>
            </a:r>
            <a:endParaRPr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◈"/>
            </a:pPr>
            <a:r>
              <a:rPr lang="en" dirty="0"/>
              <a:t>Arrange your objects thoughtfully/ aesthetically</a:t>
            </a:r>
            <a:endParaRPr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"/>
          <p:cNvSpPr txBox="1"/>
          <p:nvPr/>
        </p:nvSpPr>
        <p:spPr>
          <a:xfrm>
            <a:off x="1433100" y="900450"/>
            <a:ext cx="5466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600"/>
              </a:spcBef>
              <a:spcAft>
                <a:spcPts val="0"/>
              </a:spcAft>
              <a:buClr>
                <a:srgbClr val="25212A"/>
              </a:buClr>
              <a:buSzPts val="2600"/>
              <a:buFont typeface="Tinos"/>
              <a:buAutoNum type="arabicPeriod"/>
            </a:pPr>
            <a:r>
              <a:rPr lang="en" sz="2600" b="1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Come up with a theme</a:t>
            </a:r>
            <a:endParaRPr sz="2600" b="1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9144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914400" lvl="1" indent="-393700" algn="l" rtl="0">
              <a:spcBef>
                <a:spcPts val="600"/>
              </a:spcBef>
              <a:spcAft>
                <a:spcPts val="0"/>
              </a:spcAft>
              <a:buClr>
                <a:srgbClr val="25212A"/>
              </a:buClr>
              <a:buSzPts val="2600"/>
              <a:buFont typeface="Tinos"/>
              <a:buChar char="◆"/>
            </a:pPr>
            <a:r>
              <a:rPr lang="en" sz="26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Brainstorm</a:t>
            </a: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600"/>
              <a:buFont typeface="Tinos"/>
              <a:buChar char="◆"/>
            </a:pPr>
            <a:r>
              <a:rPr lang="en" sz="26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Come up with more themes than you need</a:t>
            </a: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Clr>
                <a:srgbClr val="25212A"/>
              </a:buClr>
              <a:buSzPts val="2600"/>
              <a:buFont typeface="Tinos"/>
              <a:buChar char="◆"/>
            </a:pPr>
            <a:r>
              <a:rPr lang="en" sz="26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Make lists of what you have available</a:t>
            </a: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1"/>
          <p:cNvSpPr txBox="1"/>
          <p:nvPr/>
        </p:nvSpPr>
        <p:spPr>
          <a:xfrm>
            <a:off x="1433100" y="900450"/>
            <a:ext cx="61635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rPr>
              <a:t>2. Choose a surface that adds to you photo </a:t>
            </a:r>
            <a:endParaRPr sz="2600" b="1">
              <a:solidFill>
                <a:srgbClr val="25212A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45720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(or at least doesn't distract from it)</a:t>
            </a: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pic>
        <p:nvPicPr>
          <p:cNvPr id="168" name="Google Shape;1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6900" y="2793725"/>
            <a:ext cx="2371627" cy="148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5645" y="2793725"/>
            <a:ext cx="2175605" cy="148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7119" y="2793725"/>
            <a:ext cx="2270457" cy="148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/>
          <p:nvPr/>
        </p:nvSpPr>
        <p:spPr>
          <a:xfrm>
            <a:off x="4430400" y="1307125"/>
            <a:ext cx="1889700" cy="3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Towl</a:t>
            </a: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Table </a:t>
            </a: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Carpet</a:t>
            </a: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Floor</a:t>
            </a: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Sheets</a:t>
            </a: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Grass </a:t>
            </a: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176" name="Google Shape;176;p32"/>
          <p:cNvSpPr txBox="1"/>
          <p:nvPr/>
        </p:nvSpPr>
        <p:spPr>
          <a:xfrm>
            <a:off x="5939900" y="13071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Asphalt</a:t>
            </a: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Sidewalk</a:t>
            </a: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Decking</a:t>
            </a: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Tiled floor</a:t>
            </a: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Paper</a:t>
            </a: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Cardboard</a:t>
            </a: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177" name="Google Shape;177;p32"/>
          <p:cNvSpPr txBox="1"/>
          <p:nvPr/>
        </p:nvSpPr>
        <p:spPr>
          <a:xfrm>
            <a:off x="1586375" y="697525"/>
            <a:ext cx="2028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Here are </a:t>
            </a: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just a few</a:t>
            </a: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possibilities:</a:t>
            </a: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3"/>
          <p:cNvSpPr txBox="1"/>
          <p:nvPr/>
        </p:nvSpPr>
        <p:spPr>
          <a:xfrm>
            <a:off x="1382400" y="697525"/>
            <a:ext cx="6516900" cy="3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For added value you can have the background relate to the theme!</a:t>
            </a: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Cooking theme &gt; Cutting Board</a:t>
            </a: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Beach theme &gt; Towel</a:t>
            </a: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Carpentry theme &gt; Plywood or Cement floor</a:t>
            </a: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60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1150" y="601925"/>
            <a:ext cx="3776325" cy="377632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/>
        </p:nvSpPr>
        <p:spPr>
          <a:xfrm>
            <a:off x="5380325" y="1421648"/>
            <a:ext cx="3000000" cy="25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rPr>
              <a:t>Here is an example!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4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4"/>
          <p:cNvSpPr txBox="1">
            <a:spLocks noGrp="1"/>
          </p:cNvSpPr>
          <p:nvPr>
            <p:ph type="body" idx="4294967295"/>
          </p:nvPr>
        </p:nvSpPr>
        <p:spPr>
          <a:xfrm>
            <a:off x="1509200" y="823550"/>
            <a:ext cx="2424900" cy="22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>
                <a:latin typeface="Oswald"/>
                <a:ea typeface="Oswald"/>
                <a:cs typeface="Oswald"/>
                <a:sym typeface="Oswald"/>
              </a:rPr>
              <a:t>3. Plan your </a:t>
            </a:r>
            <a:endParaRPr sz="2400" b="1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b="1">
                <a:latin typeface="Oswald"/>
                <a:ea typeface="Oswald"/>
                <a:cs typeface="Oswald"/>
                <a:sym typeface="Oswald"/>
              </a:rPr>
              <a:t>   light source</a:t>
            </a:r>
            <a:endParaRPr sz="2400"/>
          </a:p>
        </p:txBody>
      </p:sp>
      <p:pic>
        <p:nvPicPr>
          <p:cNvPr id="189" name="Google Shape;18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3250" y="947225"/>
            <a:ext cx="4905076" cy="3272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3900" y="822950"/>
            <a:ext cx="3497600" cy="349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5"/>
          <p:cNvSpPr txBox="1"/>
          <p:nvPr/>
        </p:nvSpPr>
        <p:spPr>
          <a:xfrm>
            <a:off x="1471175" y="8229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A big window or glass door will work as well if not better than a lamp.</a:t>
            </a:r>
            <a:endParaRPr sz="2600" dirty="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600" dirty="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You can also shoot outside!</a:t>
            </a:r>
            <a:endParaRPr sz="2600" dirty="0">
              <a:solidFill>
                <a:srgbClr val="25212A"/>
              </a:solidFill>
              <a:latin typeface="Tinos"/>
              <a:ea typeface="Tinos"/>
              <a:cs typeface="Tinos"/>
              <a:sym typeface="Tino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6"/>
          <p:cNvSpPr txBox="1"/>
          <p:nvPr/>
        </p:nvSpPr>
        <p:spPr>
          <a:xfrm>
            <a:off x="1458475" y="811675"/>
            <a:ext cx="6785100" cy="22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rPr>
              <a:t>4. Arrange your objects thoughtfully</a:t>
            </a:r>
            <a:endParaRPr sz="2600" b="1">
              <a:solidFill>
                <a:srgbClr val="25212A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rPr>
              <a:t>and aesthetically</a:t>
            </a:r>
            <a:endParaRPr b="1"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01" name="Google Shape;201;p36"/>
          <p:cNvPicPr preferRelativeResize="0"/>
          <p:nvPr/>
        </p:nvPicPr>
        <p:blipFill rotWithShape="1">
          <a:blip r:embed="rId3">
            <a:alphaModFix/>
          </a:blip>
          <a:srcRect t="16345"/>
          <a:stretch/>
        </p:blipFill>
        <p:spPr>
          <a:xfrm>
            <a:off x="2715136" y="1991249"/>
            <a:ext cx="3713726" cy="2071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6"/>
          <p:cNvSpPr txBox="1"/>
          <p:nvPr/>
        </p:nvSpPr>
        <p:spPr>
          <a:xfrm>
            <a:off x="2145600" y="3936525"/>
            <a:ext cx="6446700" cy="22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rPr>
              <a:t>Static &amp; Calming             Energetic &amp; Fun</a:t>
            </a:r>
            <a:endParaRPr sz="1800" b="1">
              <a:solidFill>
                <a:srgbClr val="25212A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7"/>
          <p:cNvPicPr preferRelativeResize="0"/>
          <p:nvPr/>
        </p:nvPicPr>
        <p:blipFill rotWithShape="1">
          <a:blip r:embed="rId3">
            <a:alphaModFix/>
          </a:blip>
          <a:srcRect l="14882" r="12161"/>
          <a:stretch/>
        </p:blipFill>
        <p:spPr>
          <a:xfrm>
            <a:off x="4465250" y="769025"/>
            <a:ext cx="3728625" cy="360544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7"/>
          <p:cNvSpPr txBox="1"/>
          <p:nvPr/>
        </p:nvSpPr>
        <p:spPr>
          <a:xfrm>
            <a:off x="1382375" y="9214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600" dirty="0">
                <a:solidFill>
                  <a:srgbClr val="25212A"/>
                </a:solidFill>
                <a:latin typeface="Tinos"/>
                <a:ea typeface="Tinos"/>
                <a:cs typeface="Tinos"/>
                <a:sym typeface="Tinos"/>
              </a:rPr>
              <a:t>Even if the objects are random organizing them in a pleasing way makes for a good image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D24BF-0FC5-4058-8B4B-B3ED81B6511A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098925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sp>
        <p:nvSpPr>
          <p:cNvPr id="6" name="Google Shape;214;p38">
            <a:extLst>
              <a:ext uri="{FF2B5EF4-FFF2-40B4-BE49-F238E27FC236}">
                <a16:creationId xmlns:a16="http://schemas.microsoft.com/office/drawing/2014/main" id="{4F2BCF8C-D36D-4AD3-A22E-1E5CD923C56C}"/>
              </a:ext>
            </a:extLst>
          </p:cNvPr>
          <p:cNvSpPr txBox="1"/>
          <p:nvPr/>
        </p:nvSpPr>
        <p:spPr>
          <a:xfrm>
            <a:off x="1730400" y="921544"/>
            <a:ext cx="6107314" cy="316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rPr>
              <a:t>5. Take many photos from bird’s eye view. </a:t>
            </a:r>
            <a:r>
              <a:rPr lang="en-US" sz="2600" dirty="0">
                <a:solidFill>
                  <a:srgbClr val="25212A"/>
                </a:solidFill>
                <a:latin typeface="Tinos" panose="020B0604020202020204" charset="0"/>
                <a:ea typeface="Tinos" panose="020B0604020202020204" charset="0"/>
                <a:cs typeface="Tinos" panose="020B0604020202020204" charset="0"/>
                <a:sym typeface="Oswald"/>
              </a:rPr>
              <a:t>Re-arrange as you go along. Keep tapping phone to focus.</a:t>
            </a:r>
          </a:p>
          <a:p>
            <a:pPr marL="45720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lang="en-US" sz="2600" dirty="0">
              <a:solidFill>
                <a:srgbClr val="25212A"/>
              </a:solidFill>
              <a:latin typeface="Tinos" panose="020B0604020202020204" charset="0"/>
              <a:ea typeface="Tinos" panose="020B0604020202020204" charset="0"/>
              <a:cs typeface="Tinos" panose="020B0604020202020204" charset="0"/>
              <a:sym typeface="Oswald"/>
            </a:endParaRPr>
          </a:p>
          <a:p>
            <a:pPr marL="45720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25212A"/>
                </a:solidFill>
                <a:latin typeface="Oswald"/>
                <a:ea typeface="Oswald"/>
                <a:cs typeface="Oswald"/>
                <a:sym typeface="Oswald"/>
              </a:rPr>
              <a:t>6.Edit using Snapseed. </a:t>
            </a:r>
            <a:r>
              <a:rPr lang="en-US" sz="2600" dirty="0">
                <a:solidFill>
                  <a:srgbClr val="25212A"/>
                </a:solidFill>
                <a:latin typeface="Tinos" panose="020B0604020202020204" charset="0"/>
                <a:ea typeface="Tinos" panose="020B0604020202020204" charset="0"/>
                <a:cs typeface="Tinos" panose="020B0604020202020204" charset="0"/>
                <a:sym typeface="Oswald"/>
              </a:rPr>
              <a:t>Don’t rush this part! Take your time to make your photo look its best.</a:t>
            </a:r>
          </a:p>
          <a:p>
            <a:pPr marL="45720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lang="en-US" sz="2600" b="1" dirty="0">
              <a:solidFill>
                <a:srgbClr val="25212A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457200" lvl="0" indent="0" rtl="0">
              <a:spcBef>
                <a:spcPts val="600"/>
              </a:spcBef>
              <a:spcAft>
                <a:spcPts val="0"/>
              </a:spcAft>
              <a:buNone/>
            </a:pPr>
            <a:endParaRPr b="1" dirty="0">
              <a:latin typeface="Oswald"/>
              <a:ea typeface="Oswald"/>
              <a:cs typeface="Oswald"/>
              <a:sym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1629972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8283F-F170-4DB4-9BC8-BA46D520F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175" y="666088"/>
            <a:ext cx="6616800" cy="584927"/>
          </a:xfrm>
        </p:spPr>
        <p:txBody>
          <a:bodyPr/>
          <a:lstStyle/>
          <a:p>
            <a:r>
              <a:rPr lang="en-US" dirty="0"/>
              <a:t>7. In Teams you will turn in: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E542B-0FE1-408B-99E7-2077F4F16A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0" indent="-457200">
              <a:buFont typeface="Wingdings" panose="05000000000000000000" pitchFamily="2" charset="2"/>
              <a:buChar char="v"/>
            </a:pPr>
            <a:r>
              <a:rPr lang="en-US" dirty="0">
                <a:latin typeface="Tinos" panose="020B0604020202020204" charset="0"/>
                <a:ea typeface="Tinos" panose="020B0604020202020204" charset="0"/>
                <a:cs typeface="Tinos" panose="020B0604020202020204" charset="0"/>
                <a:sym typeface="Oswald"/>
              </a:rPr>
              <a:t>your best edited photo of your flat lay</a:t>
            </a:r>
          </a:p>
          <a:p>
            <a:pPr marL="914400" lvl="0" indent="-457200">
              <a:buFont typeface="Wingdings" panose="05000000000000000000" pitchFamily="2" charset="2"/>
              <a:buChar char="v"/>
            </a:pPr>
            <a:r>
              <a:rPr lang="en-US" dirty="0">
                <a:latin typeface="Tinos" panose="020B0604020202020204" charset="0"/>
                <a:ea typeface="Tinos" panose="020B0604020202020204" charset="0"/>
                <a:cs typeface="Tinos" panose="020B0604020202020204" charset="0"/>
                <a:sym typeface="Oswald"/>
              </a:rPr>
              <a:t>the original shot before you edited it</a:t>
            </a:r>
          </a:p>
          <a:p>
            <a:pPr marL="914400" lvl="0" indent="-457200">
              <a:buFont typeface="Wingdings" panose="05000000000000000000" pitchFamily="2" charset="2"/>
              <a:buChar char="v"/>
            </a:pPr>
            <a:r>
              <a:rPr lang="en-US" dirty="0">
                <a:latin typeface="Tinos" panose="020B0604020202020204" charset="0"/>
                <a:ea typeface="Tinos" panose="020B0604020202020204" charset="0"/>
                <a:cs typeface="Tinos" panose="020B0604020202020204" charset="0"/>
                <a:sym typeface="Oswald"/>
              </a:rPr>
              <a:t>screenshot (or collage) of ALL your shots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8100" y="0"/>
            <a:ext cx="9772480" cy="549702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9"/>
          <p:cNvSpPr txBox="1"/>
          <p:nvPr/>
        </p:nvSpPr>
        <p:spPr>
          <a:xfrm>
            <a:off x="1633900" y="1597525"/>
            <a:ext cx="5255400" cy="14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Student Work</a:t>
            </a:r>
            <a:endParaRPr sz="7200" b="1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8100" y="0"/>
            <a:ext cx="9772480" cy="549702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40"/>
          <p:cNvSpPr txBox="1"/>
          <p:nvPr/>
        </p:nvSpPr>
        <p:spPr>
          <a:xfrm>
            <a:off x="0" y="4300800"/>
            <a:ext cx="26052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</a:rPr>
              <a:t>Ariel</a:t>
            </a:r>
            <a:endParaRPr sz="24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</a:rPr>
              <a:t>School Day</a:t>
            </a:r>
            <a:endParaRPr sz="2400" dirty="0">
              <a:solidFill>
                <a:schemeClr val="lt1"/>
              </a:solidFill>
            </a:endParaRPr>
          </a:p>
        </p:txBody>
      </p:sp>
      <p:pic>
        <p:nvPicPr>
          <p:cNvPr id="227" name="Google Shape;22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367770" y="-367249"/>
            <a:ext cx="4408478" cy="587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8100" y="0"/>
            <a:ext cx="9772480" cy="549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6763" y="298800"/>
            <a:ext cx="5750477" cy="454590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2"/>
          <p:cNvSpPr txBox="1"/>
          <p:nvPr/>
        </p:nvSpPr>
        <p:spPr>
          <a:xfrm>
            <a:off x="110450" y="4546850"/>
            <a:ext cx="73368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Edie</a:t>
            </a:r>
            <a:endParaRPr sz="2400" dirty="0">
              <a:solidFill>
                <a:srgbClr val="FFFFFF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Keeping correspondence in a dark time</a:t>
            </a:r>
            <a:endParaRPr sz="2400" dirty="0">
              <a:solidFill>
                <a:srgbClr val="FFFFFF"/>
              </a:solidFill>
              <a:latin typeface="Tinos"/>
              <a:ea typeface="Tinos"/>
              <a:cs typeface="Tinos"/>
              <a:sym typeface="Tino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8100" y="0"/>
            <a:ext cx="9772480" cy="549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6411" y="323913"/>
            <a:ext cx="6183450" cy="449567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3"/>
          <p:cNvSpPr txBox="1"/>
          <p:nvPr/>
        </p:nvSpPr>
        <p:spPr>
          <a:xfrm>
            <a:off x="175050" y="4497950"/>
            <a:ext cx="73368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Edie</a:t>
            </a:r>
            <a:endParaRPr sz="2400">
              <a:solidFill>
                <a:srgbClr val="FFFFFF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Semester in Maine</a:t>
            </a:r>
            <a:endParaRPr sz="2400">
              <a:solidFill>
                <a:srgbClr val="FFFFFF"/>
              </a:solidFill>
              <a:latin typeface="Tinos"/>
              <a:ea typeface="Tinos"/>
              <a:cs typeface="Tinos"/>
              <a:sym typeface="Tino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subTitle" idx="4294967295"/>
          </p:nvPr>
        </p:nvSpPr>
        <p:spPr>
          <a:xfrm>
            <a:off x="1544700" y="1163475"/>
            <a:ext cx="3234300" cy="21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/>
              <a:t>A flat lay is a type of still life photo shot top down (Birds Eye View).</a:t>
            </a:r>
            <a:endParaRPr sz="18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Objects are arranged or organized in such a way that the viewer's eye moves around the composition rather than settling on one focal point</a:t>
            </a:r>
            <a:endParaRPr sz="1800" b="1"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8125" y="1196228"/>
            <a:ext cx="2902233" cy="2902200"/>
          </a:xfrm>
          <a:prstGeom prst="rect">
            <a:avLst/>
          </a:prstGeom>
          <a:noFill/>
          <a:ln w="1143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8100" y="0"/>
            <a:ext cx="9772480" cy="549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1462" y="363188"/>
            <a:ext cx="5893350" cy="4417124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4"/>
          <p:cNvSpPr txBox="1"/>
          <p:nvPr/>
        </p:nvSpPr>
        <p:spPr>
          <a:xfrm>
            <a:off x="98900" y="4511375"/>
            <a:ext cx="73368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Edie</a:t>
            </a:r>
            <a:endParaRPr sz="2400">
              <a:solidFill>
                <a:srgbClr val="FFFFFF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Idyllically Musical</a:t>
            </a:r>
            <a:endParaRPr sz="2400">
              <a:solidFill>
                <a:srgbClr val="FFFFFF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sp>
        <p:nvSpPr>
          <p:cNvPr id="257" name="Google Shape;257;p44"/>
          <p:cNvSpPr txBox="1"/>
          <p:nvPr/>
        </p:nvSpPr>
        <p:spPr>
          <a:xfrm>
            <a:off x="451350" y="4881250"/>
            <a:ext cx="73419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nos"/>
              <a:ea typeface="Tinos"/>
              <a:cs typeface="Tinos"/>
              <a:sym typeface="Tino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8100" y="0"/>
            <a:ext cx="9772480" cy="5497024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7"/>
          <p:cNvSpPr txBox="1"/>
          <p:nvPr/>
        </p:nvSpPr>
        <p:spPr>
          <a:xfrm>
            <a:off x="-482200" y="4094225"/>
            <a:ext cx="2834700" cy="15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Ari</a:t>
            </a:r>
            <a:endParaRPr sz="2400">
              <a:solidFill>
                <a:srgbClr val="FFFFFF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上海 / 北京</a:t>
            </a:r>
            <a:endParaRPr sz="2400">
              <a:solidFill>
                <a:srgbClr val="FFFFFF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China 2019</a:t>
            </a:r>
            <a:endParaRPr sz="2400">
              <a:solidFill>
                <a:srgbClr val="FFFFFF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FFFFF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pic>
        <p:nvPicPr>
          <p:cNvPr id="278" name="Google Shape;27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4513" y="300087"/>
            <a:ext cx="6814979" cy="4543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8100" y="0"/>
            <a:ext cx="9772480" cy="5497024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8"/>
          <p:cNvSpPr txBox="1"/>
          <p:nvPr/>
        </p:nvSpPr>
        <p:spPr>
          <a:xfrm>
            <a:off x="-438350" y="4339800"/>
            <a:ext cx="2834700" cy="9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Ari</a:t>
            </a:r>
            <a:endParaRPr sz="2400">
              <a:solidFill>
                <a:srgbClr val="FFFFFF"/>
              </a:solidFill>
              <a:latin typeface="Tinos"/>
              <a:ea typeface="Tinos"/>
              <a:cs typeface="Tinos"/>
              <a:sym typeface="Tino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Tinos"/>
                <a:ea typeface="Tinos"/>
                <a:cs typeface="Tinos"/>
                <a:sym typeface="Tinos"/>
              </a:rPr>
              <a:t>Baking</a:t>
            </a:r>
            <a:endParaRPr sz="2400">
              <a:solidFill>
                <a:srgbClr val="FFFFFF"/>
              </a:solidFill>
              <a:latin typeface="Tinos"/>
              <a:ea typeface="Tinos"/>
              <a:cs typeface="Tinos"/>
              <a:sym typeface="Tinos"/>
            </a:endParaRPr>
          </a:p>
        </p:txBody>
      </p:sp>
      <p:pic>
        <p:nvPicPr>
          <p:cNvPr id="285" name="Google Shape;28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0150" y="197187"/>
            <a:ext cx="7123703" cy="4749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ctrTitle"/>
          </p:nvPr>
        </p:nvSpPr>
        <p:spPr>
          <a:xfrm>
            <a:off x="2195400" y="1915625"/>
            <a:ext cx="530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lot of flat lays center around a theme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 rotWithShape="1">
          <a:blip r:embed="rId3">
            <a:alphaModFix/>
          </a:blip>
          <a:srcRect b="10530"/>
          <a:stretch/>
        </p:blipFill>
        <p:spPr>
          <a:xfrm>
            <a:off x="2009000" y="619300"/>
            <a:ext cx="5857375" cy="376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2100" y="759638"/>
            <a:ext cx="5440526" cy="362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3"/>
          <p:cNvSpPr txBox="1">
            <a:spLocks noGrp="1"/>
          </p:cNvSpPr>
          <p:nvPr>
            <p:ph type="ctrTitle" idx="4294967295"/>
          </p:nvPr>
        </p:nvSpPr>
        <p:spPr>
          <a:xfrm>
            <a:off x="6227050" y="2117075"/>
            <a:ext cx="3089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Going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 a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picnic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7899350" y="40984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57200"/>
            <a:ext cx="9144000" cy="6108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ctrTitle"/>
          </p:nvPr>
        </p:nvSpPr>
        <p:spPr>
          <a:xfrm>
            <a:off x="2195400" y="1915625"/>
            <a:ext cx="530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Other flat lays tell a story or describe a person</a:t>
            </a: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5C96AB-B804-44EE-A07A-A3F155BF1284}"/>
              </a:ext>
            </a:extLst>
          </p:cNvPr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075" y="645900"/>
            <a:ext cx="3712375" cy="371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0350" y="645901"/>
            <a:ext cx="3481600" cy="330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1"/>
          <p:cNvSpPr txBox="1">
            <a:spLocks noGrp="1"/>
          </p:cNvSpPr>
          <p:nvPr>
            <p:ph type="ctrTitle" idx="4294967295"/>
          </p:nvPr>
        </p:nvSpPr>
        <p:spPr>
          <a:xfrm>
            <a:off x="4636550" y="3359425"/>
            <a:ext cx="3317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Planning Vacation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Quintu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402</Words>
  <Application>Microsoft Office PowerPoint</Application>
  <PresentationFormat>On-screen Show (16:9)</PresentationFormat>
  <Paragraphs>85</Paragraphs>
  <Slides>32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Wingdings</vt:lpstr>
      <vt:lpstr>Arial</vt:lpstr>
      <vt:lpstr>Tinos</vt:lpstr>
      <vt:lpstr>Oswald</vt:lpstr>
      <vt:lpstr>Quintus template</vt:lpstr>
      <vt:lpstr>What is Flat Lay Photography?</vt:lpstr>
      <vt:lpstr>PowerPoint Presentation</vt:lpstr>
      <vt:lpstr>PowerPoint Presentation</vt:lpstr>
      <vt:lpstr>A lot of flat lays center around a theme</vt:lpstr>
      <vt:lpstr>PowerPoint Presentation</vt:lpstr>
      <vt:lpstr>We are Going  on a  picnic</vt:lpstr>
      <vt:lpstr>PowerPoint Presentation</vt:lpstr>
      <vt:lpstr>Other flat lays tell a story or describe a person</vt:lpstr>
      <vt:lpstr>Planning Vacation</vt:lpstr>
      <vt:lpstr>Groom to be</vt:lpstr>
      <vt:lpstr>Hipster  Starter  Kit?</vt:lpstr>
      <vt:lpstr>Video</vt:lpstr>
      <vt:lpstr>Your task is you design a flat lay to photograph.</vt:lpstr>
      <vt:lpstr>It should have a theme or tell a story. </vt:lpstr>
      <vt:lpstr>4 Easy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7. In Teams you will turn in: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Flat Lay Photography?</dc:title>
  <dc:creator>Sandy De La Rosa</dc:creator>
  <cp:lastModifiedBy>Sandy De La Rosa</cp:lastModifiedBy>
  <cp:revision>2</cp:revision>
  <dcterms:modified xsi:type="dcterms:W3CDTF">2020-10-16T16:50:13Z</dcterms:modified>
</cp:coreProperties>
</file>