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2" r:id="rId4"/>
  </p:sldMasterIdLst>
  <p:notesMasterIdLst>
    <p:notesMasterId r:id="rId7"/>
  </p:notesMasterIdLst>
  <p:handoutMasterIdLst>
    <p:handoutMasterId r:id="rId8"/>
  </p:handoutMasterIdLst>
  <p:sldIdLst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D4A7014-4B46-4843-9668-521718B07F0B}">
          <p14:sldIdLst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87"/>
  </p:normalViewPr>
  <p:slideViewPr>
    <p:cSldViewPr snapToGrid="0" snapToObjects="1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y De La Rosa" userId="787cc49a-ca80-41be-a63b-f0958436d663" providerId="ADAL" clId="{DEEA8E0E-AFE8-4311-9AC7-F53A0380030B}"/>
    <pc:docChg chg="modSld">
      <pc:chgData name="Sandy De La Rosa" userId="787cc49a-ca80-41be-a63b-f0958436d663" providerId="ADAL" clId="{DEEA8E0E-AFE8-4311-9AC7-F53A0380030B}" dt="2023-01-26T17:05:49.984" v="1" actId="113"/>
      <pc:docMkLst>
        <pc:docMk/>
      </pc:docMkLst>
      <pc:sldChg chg="modSp mod">
        <pc:chgData name="Sandy De La Rosa" userId="787cc49a-ca80-41be-a63b-f0958436d663" providerId="ADAL" clId="{DEEA8E0E-AFE8-4311-9AC7-F53A0380030B}" dt="2023-01-26T17:05:49.984" v="1" actId="113"/>
        <pc:sldMkLst>
          <pc:docMk/>
          <pc:sldMk cId="799912421" sldId="264"/>
        </pc:sldMkLst>
        <pc:spChg chg="mod">
          <ac:chgData name="Sandy De La Rosa" userId="787cc49a-ca80-41be-a63b-f0958436d663" providerId="ADAL" clId="{DEEA8E0E-AFE8-4311-9AC7-F53A0380030B}" dt="2023-01-26T17:05:49.984" v="1" actId="113"/>
          <ac:spMkLst>
            <pc:docMk/>
            <pc:sldMk cId="799912421" sldId="264"/>
            <ac:spMk id="3" creationId="{B96269FA-543D-F4D3-8F40-D10660E7ACA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BC40FD4-49E5-45F4-9F5F-D127674F3B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7B86CE-7533-4591-A533-3B285CBFBD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2818B-C764-43FB-9100-6BE58FDE1954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97BB4A-C2FA-48DD-9F31-664DF2C9F78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40AB79-C081-43E8-B49C-BA9D38FCF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F1E10-4074-4DC3-8E35-9146BD1FD8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12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BC4BE-0D73-E240-8B38-104FAC465A91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C15C5-0688-5345-99FC-721E08AD1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85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931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4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37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8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53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2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0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54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5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3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86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7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84A74-EDDA-5138-13D1-D082B288F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832692"/>
          </a:xfrm>
        </p:spPr>
        <p:txBody>
          <a:bodyPr/>
          <a:lstStyle/>
          <a:p>
            <a:pPr algn="ctr"/>
            <a:r>
              <a:rPr lang="en-US" b="1" dirty="0"/>
              <a:t>Gallery Walk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069BE-FDCD-E400-32F9-97551E1DC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637212"/>
            <a:ext cx="9603275" cy="4180109"/>
          </a:xfrm>
        </p:spPr>
        <p:txBody>
          <a:bodyPr>
            <a:normAutofit fontScale="25000" lnSpcReduction="20000"/>
          </a:bodyPr>
          <a:lstStyle/>
          <a:p>
            <a:r>
              <a:rPr lang="en-US" sz="12800" b="1" i="0" u="none" strike="noStrike" dirty="0">
                <a:solidFill>
                  <a:srgbClr val="000000"/>
                </a:solidFill>
                <a:effectLst/>
                <a:latin typeface="YADLjI9qxTA 0"/>
              </a:rPr>
              <a:t>Display your blog post featuring your Macro Photos.</a:t>
            </a:r>
            <a:endParaRPr lang="en-US" sz="12800" dirty="0">
              <a:solidFill>
                <a:srgbClr val="000000"/>
              </a:solidFill>
              <a:effectLst/>
              <a:latin typeface="YADLjI9qxTA 0"/>
            </a:endParaRPr>
          </a:p>
          <a:p>
            <a:r>
              <a:rPr lang="en-US" sz="12800" b="1" i="0" u="none" strike="noStrike" dirty="0">
                <a:solidFill>
                  <a:srgbClr val="000000"/>
                </a:solidFill>
                <a:effectLst/>
                <a:latin typeface="YADLjI9qxTA 0"/>
              </a:rPr>
              <a:t>Make sure you can click your photos to enlarge, if not change them to media file!</a:t>
            </a:r>
            <a:endParaRPr lang="en-US" sz="12800" dirty="0">
              <a:solidFill>
                <a:srgbClr val="000000"/>
              </a:solidFill>
              <a:effectLst/>
              <a:latin typeface="YADLjI9qxTA 0"/>
            </a:endParaRPr>
          </a:p>
          <a:p>
            <a:r>
              <a:rPr lang="en-US" sz="12800" b="1" i="0" u="none" strike="noStrike" dirty="0">
                <a:solidFill>
                  <a:srgbClr val="000000"/>
                </a:solidFill>
                <a:effectLst/>
                <a:latin typeface="YADLjI9qxTA 0"/>
              </a:rPr>
              <a:t>Place your keyboard under your monitor.</a:t>
            </a:r>
            <a:endParaRPr lang="en-US" sz="12800" dirty="0">
              <a:solidFill>
                <a:srgbClr val="000000"/>
              </a:solidFill>
              <a:effectLst/>
              <a:latin typeface="YADLjI9qxTA 0"/>
            </a:endParaRPr>
          </a:p>
          <a:p>
            <a:r>
              <a:rPr lang="en-US" sz="12800" b="1" i="0" u="none" strike="noStrike" dirty="0">
                <a:solidFill>
                  <a:srgbClr val="000000"/>
                </a:solidFill>
                <a:effectLst/>
                <a:latin typeface="YADLjI9qxTA 0"/>
              </a:rPr>
              <a:t>Place a sheet of notebook paper on your desk with your name at the top. </a:t>
            </a:r>
            <a:r>
              <a:rPr lang="en-US" sz="12800" b="1" i="0" u="sng" dirty="0">
                <a:solidFill>
                  <a:srgbClr val="FF1616"/>
                </a:solidFill>
                <a:effectLst/>
                <a:latin typeface="YADLjI9qxTA 0"/>
              </a:rPr>
              <a:t>This paper stays on your desk.</a:t>
            </a:r>
            <a:endParaRPr lang="en-US" sz="12800" dirty="0">
              <a:solidFill>
                <a:srgbClr val="000000"/>
              </a:solidFill>
              <a:effectLst/>
              <a:latin typeface="YADLjI9qxTA 0"/>
            </a:endParaRPr>
          </a:p>
          <a:p>
            <a:r>
              <a:rPr lang="en-US" sz="12800" b="1" i="0" u="none" strike="noStrike" dirty="0">
                <a:solidFill>
                  <a:srgbClr val="000000"/>
                </a:solidFill>
                <a:effectLst/>
                <a:latin typeface="YADLjI9qxTA 0"/>
              </a:rPr>
              <a:t>You will take a pen or pencil with you only. Stand up and push in your chairs.</a:t>
            </a:r>
            <a:endParaRPr lang="en-US" sz="12800" dirty="0">
              <a:solidFill>
                <a:srgbClr val="000000"/>
              </a:solidFill>
              <a:effectLst/>
              <a:latin typeface="YADLjI9qxTA 0"/>
            </a:endParaRPr>
          </a:p>
          <a:p>
            <a:r>
              <a:rPr lang="en-US" sz="12800" b="1" i="0" u="none" strike="noStrike" dirty="0">
                <a:solidFill>
                  <a:srgbClr val="000000"/>
                </a:solidFill>
                <a:effectLst/>
                <a:latin typeface="YADLjI9qxTA 0"/>
              </a:rPr>
              <a:t>Wait for my cue to move to another classmate's seat to leave feedback.</a:t>
            </a:r>
            <a:endParaRPr lang="en-US" sz="12800" dirty="0">
              <a:solidFill>
                <a:srgbClr val="000000"/>
              </a:solidFill>
              <a:effectLst/>
              <a:latin typeface="YADLjI9qxTA 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26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A8A74-9FE1-85EE-423B-D968E4A13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Feedback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269FA-543D-F4D3-8F40-D10660E7A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67543"/>
            <a:ext cx="9872871" cy="452845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Answer the following on your classmate’s paper.</a:t>
            </a:r>
          </a:p>
          <a:p>
            <a:pPr marL="45720" indent="0">
              <a:buNone/>
            </a:pPr>
            <a:endParaRPr lang="en-US" dirty="0">
              <a:solidFill>
                <a:srgbClr val="000000"/>
              </a:solidFill>
              <a:effectLst/>
              <a:latin typeface="YADLjI9qxTA 0"/>
            </a:endParaRPr>
          </a:p>
          <a:p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YADLjI9qxTA 0"/>
              </a:rPr>
              <a:t>Which photo do you like best and what are some things that make this photo good? </a:t>
            </a:r>
            <a:r>
              <a:rPr lang="en-US" sz="3600" i="1" u="none" strike="noStrike" dirty="0">
                <a:solidFill>
                  <a:srgbClr val="000000"/>
                </a:solidFill>
                <a:effectLst/>
                <a:latin typeface="YADLjI9qxTA 0"/>
              </a:rPr>
              <a:t>List at least 3 things!</a:t>
            </a:r>
            <a:endParaRPr lang="en-US" sz="3600" i="1" dirty="0">
              <a:solidFill>
                <a:srgbClr val="000000"/>
              </a:solidFill>
              <a:effectLst/>
              <a:latin typeface="YADLjI9qxTA 0"/>
            </a:endParaRPr>
          </a:p>
          <a:p>
            <a:r>
              <a:rPr lang="en-US" sz="3600" b="1" i="0" u="none" strike="noStrike" dirty="0">
                <a:solidFill>
                  <a:srgbClr val="000000"/>
                </a:solidFill>
                <a:effectLst/>
                <a:latin typeface="YADLjI9qxTA 0"/>
              </a:rPr>
              <a:t>Pick another photo you like but that needs improvement. What could have made this photo better?</a:t>
            </a:r>
            <a:endParaRPr lang="en-US" sz="3600" dirty="0">
              <a:solidFill>
                <a:srgbClr val="000000"/>
              </a:solidFill>
              <a:effectLst/>
              <a:latin typeface="YADLjI9qxTA 0"/>
            </a:endParaRP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91242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1B8520-39D0-4E39-88E2-3CE8E9A6E44A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6A89A57F-CF3F-47C6-90BB-70331E72BC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017D31-E675-491F-B600-F06278E25D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</TotalTime>
  <Words>145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Corbel</vt:lpstr>
      <vt:lpstr>YADLjI9qxTA 0</vt:lpstr>
      <vt:lpstr>Basis</vt:lpstr>
      <vt:lpstr>Gallery Walk Instructions</vt:lpstr>
      <vt:lpstr>Feedback Questions: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Gallery Walk Instructions</dc:title>
  <dc:creator>Sandy De La Rosa</dc:creator>
  <cp:lastModifiedBy>Sandy De La Rosa</cp:lastModifiedBy>
  <cp:revision>1</cp:revision>
  <dcterms:created xsi:type="dcterms:W3CDTF">2023-01-26T16:29:51Z</dcterms:created>
  <dcterms:modified xsi:type="dcterms:W3CDTF">2023-01-26T17:05:55Z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