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0" r:id="rId3"/>
    <p:sldId id="262" r:id="rId4"/>
    <p:sldId id="265" r:id="rId5"/>
    <p:sldId id="266" r:id="rId6"/>
    <p:sldId id="267" r:id="rId7"/>
    <p:sldId id="268" r:id="rId8"/>
    <p:sldId id="257" r:id="rId9"/>
    <p:sldId id="258" r:id="rId10"/>
    <p:sldId id="261" r:id="rId11"/>
    <p:sldId id="269" r:id="rId12"/>
    <p:sldId id="271" r:id="rId13"/>
    <p:sldId id="272" r:id="rId14"/>
    <p:sldId id="273" r:id="rId15"/>
    <p:sldId id="274" r:id="rId16"/>
    <p:sldId id="270" r:id="rId17"/>
    <p:sldId id="275" r:id="rId18"/>
    <p:sldId id="276" r:id="rId19"/>
    <p:sldId id="277"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0E4B39-30BC-4408-81EF-7900048F4923}" v="47" dt="2024-04-01T18:14:10.7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4660"/>
  </p:normalViewPr>
  <p:slideViewPr>
    <p:cSldViewPr snapToGrid="0">
      <p:cViewPr varScale="1">
        <p:scale>
          <a:sx n="107" d="100"/>
          <a:sy n="107" d="100"/>
        </p:scale>
        <p:origin x="55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y De La Rosa" userId="787cc49a-ca80-41be-a63b-f0958436d663" providerId="ADAL" clId="{62504689-EF4C-4183-9EEF-4DA8DEAF9DF0}"/>
    <pc:docChg chg="undo custSel addSld delSld modSld">
      <pc:chgData name="Sandy De La Rosa" userId="787cc49a-ca80-41be-a63b-f0958436d663" providerId="ADAL" clId="{62504689-EF4C-4183-9EEF-4DA8DEAF9DF0}" dt="2023-03-14T16:35:17.217" v="1839" actId="47"/>
      <pc:docMkLst>
        <pc:docMk/>
      </pc:docMkLst>
      <pc:sldChg chg="modSp mod">
        <pc:chgData name="Sandy De La Rosa" userId="787cc49a-ca80-41be-a63b-f0958436d663" providerId="ADAL" clId="{62504689-EF4C-4183-9EEF-4DA8DEAF9DF0}" dt="2023-03-14T15:31:32.214" v="3" actId="20577"/>
        <pc:sldMkLst>
          <pc:docMk/>
          <pc:sldMk cId="3905589401" sldId="256"/>
        </pc:sldMkLst>
        <pc:spChg chg="mod">
          <ac:chgData name="Sandy De La Rosa" userId="787cc49a-ca80-41be-a63b-f0958436d663" providerId="ADAL" clId="{62504689-EF4C-4183-9EEF-4DA8DEAF9DF0}" dt="2023-03-14T15:31:32.214" v="3" actId="20577"/>
          <ac:spMkLst>
            <pc:docMk/>
            <pc:sldMk cId="3905589401" sldId="256"/>
            <ac:spMk id="2" creationId="{6BF1F02C-B325-44BF-9487-A98A82F4D06E}"/>
          </ac:spMkLst>
        </pc:spChg>
      </pc:sldChg>
      <pc:sldChg chg="addSp delSp modSp mod">
        <pc:chgData name="Sandy De La Rosa" userId="787cc49a-ca80-41be-a63b-f0958436d663" providerId="ADAL" clId="{62504689-EF4C-4183-9EEF-4DA8DEAF9DF0}" dt="2023-03-14T16:25:37.165" v="1838" actId="1076"/>
        <pc:sldMkLst>
          <pc:docMk/>
          <pc:sldMk cId="658860989" sldId="257"/>
        </pc:sldMkLst>
        <pc:spChg chg="del">
          <ac:chgData name="Sandy De La Rosa" userId="787cc49a-ca80-41be-a63b-f0958436d663" providerId="ADAL" clId="{62504689-EF4C-4183-9EEF-4DA8DEAF9DF0}" dt="2023-03-14T16:25:28.758" v="1834" actId="478"/>
          <ac:spMkLst>
            <pc:docMk/>
            <pc:sldMk cId="658860989" sldId="257"/>
            <ac:spMk id="2" creationId="{9B1EB3A2-1B81-4608-B2FB-DF7BAE9A354C}"/>
          </ac:spMkLst>
        </pc:spChg>
        <pc:spChg chg="del mod">
          <ac:chgData name="Sandy De La Rosa" userId="787cc49a-ca80-41be-a63b-f0958436d663" providerId="ADAL" clId="{62504689-EF4C-4183-9EEF-4DA8DEAF9DF0}" dt="2023-03-14T16:24:56.728" v="1821" actId="478"/>
          <ac:spMkLst>
            <pc:docMk/>
            <pc:sldMk cId="658860989" sldId="257"/>
            <ac:spMk id="3" creationId="{7A24B1F7-9E1A-4400-9CF2-12DFB16CD32B}"/>
          </ac:spMkLst>
        </pc:spChg>
        <pc:spChg chg="add del mod">
          <ac:chgData name="Sandy De La Rosa" userId="787cc49a-ca80-41be-a63b-f0958436d663" providerId="ADAL" clId="{62504689-EF4C-4183-9EEF-4DA8DEAF9DF0}" dt="2023-03-14T16:25:31.318" v="1835" actId="478"/>
          <ac:spMkLst>
            <pc:docMk/>
            <pc:sldMk cId="658860989" sldId="257"/>
            <ac:spMk id="8" creationId="{D6FF9C85-988B-3DDB-F112-77F56199B911}"/>
          </ac:spMkLst>
        </pc:spChg>
        <pc:picChg chg="add mod">
          <ac:chgData name="Sandy De La Rosa" userId="787cc49a-ca80-41be-a63b-f0958436d663" providerId="ADAL" clId="{62504689-EF4C-4183-9EEF-4DA8DEAF9DF0}" dt="2023-03-14T16:25:37.165" v="1838" actId="1076"/>
          <ac:picMkLst>
            <pc:docMk/>
            <pc:sldMk cId="658860989" sldId="257"/>
            <ac:picMk id="6" creationId="{DCAAE5A0-1C54-32E6-47E8-3C1BB7298472}"/>
          </ac:picMkLst>
        </pc:picChg>
      </pc:sldChg>
      <pc:sldChg chg="modSp mod">
        <pc:chgData name="Sandy De La Rosa" userId="787cc49a-ca80-41be-a63b-f0958436d663" providerId="ADAL" clId="{62504689-EF4C-4183-9EEF-4DA8DEAF9DF0}" dt="2023-03-14T16:19:17.517" v="1736" actId="1076"/>
        <pc:sldMkLst>
          <pc:docMk/>
          <pc:sldMk cId="2637374021" sldId="258"/>
        </pc:sldMkLst>
        <pc:spChg chg="mod">
          <ac:chgData name="Sandy De La Rosa" userId="787cc49a-ca80-41be-a63b-f0958436d663" providerId="ADAL" clId="{62504689-EF4C-4183-9EEF-4DA8DEAF9DF0}" dt="2023-03-14T16:19:10.123" v="1734" actId="20577"/>
          <ac:spMkLst>
            <pc:docMk/>
            <pc:sldMk cId="2637374021" sldId="258"/>
            <ac:spMk id="2" creationId="{B0515516-1CD8-42A8-A4C3-3E35F90A5A78}"/>
          </ac:spMkLst>
        </pc:spChg>
        <pc:spChg chg="mod">
          <ac:chgData name="Sandy De La Rosa" userId="787cc49a-ca80-41be-a63b-f0958436d663" providerId="ADAL" clId="{62504689-EF4C-4183-9EEF-4DA8DEAF9DF0}" dt="2023-03-14T16:18:42.277" v="1728" actId="27636"/>
          <ac:spMkLst>
            <pc:docMk/>
            <pc:sldMk cId="2637374021" sldId="258"/>
            <ac:spMk id="3" creationId="{12FFE9F3-B200-4990-9B3E-8DFC9F56D28D}"/>
          </ac:spMkLst>
        </pc:spChg>
        <pc:picChg chg="mod">
          <ac:chgData name="Sandy De La Rosa" userId="787cc49a-ca80-41be-a63b-f0958436d663" providerId="ADAL" clId="{62504689-EF4C-4183-9EEF-4DA8DEAF9DF0}" dt="2023-03-14T16:19:17.517" v="1736" actId="1076"/>
          <ac:picMkLst>
            <pc:docMk/>
            <pc:sldMk cId="2637374021" sldId="258"/>
            <ac:picMk id="5" creationId="{246C9F2A-3804-4EE8-ADB4-91D6BEFF429F}"/>
          </ac:picMkLst>
        </pc:picChg>
      </pc:sldChg>
      <pc:sldChg chg="modSp new mod">
        <pc:chgData name="Sandy De La Rosa" userId="787cc49a-ca80-41be-a63b-f0958436d663" providerId="ADAL" clId="{62504689-EF4C-4183-9EEF-4DA8DEAF9DF0}" dt="2023-03-14T15:34:01.569" v="188" actId="403"/>
        <pc:sldMkLst>
          <pc:docMk/>
          <pc:sldMk cId="2225640596" sldId="259"/>
        </pc:sldMkLst>
        <pc:spChg chg="mod">
          <ac:chgData name="Sandy De La Rosa" userId="787cc49a-ca80-41be-a63b-f0958436d663" providerId="ADAL" clId="{62504689-EF4C-4183-9EEF-4DA8DEAF9DF0}" dt="2023-03-14T15:31:59.305" v="47" actId="20577"/>
          <ac:spMkLst>
            <pc:docMk/>
            <pc:sldMk cId="2225640596" sldId="259"/>
            <ac:spMk id="2" creationId="{36DF08E3-2BD6-8A6A-238C-EE0BB7698B57}"/>
          </ac:spMkLst>
        </pc:spChg>
        <pc:spChg chg="mod">
          <ac:chgData name="Sandy De La Rosa" userId="787cc49a-ca80-41be-a63b-f0958436d663" providerId="ADAL" clId="{62504689-EF4C-4183-9EEF-4DA8DEAF9DF0}" dt="2023-03-14T15:34:01.569" v="188" actId="403"/>
          <ac:spMkLst>
            <pc:docMk/>
            <pc:sldMk cId="2225640596" sldId="259"/>
            <ac:spMk id="3" creationId="{B74A25C4-CCF4-5651-464C-E94F18F128FC}"/>
          </ac:spMkLst>
        </pc:spChg>
      </pc:sldChg>
      <pc:sldChg chg="addSp delSp modSp new mod setBg">
        <pc:chgData name="Sandy De La Rosa" userId="787cc49a-ca80-41be-a63b-f0958436d663" providerId="ADAL" clId="{62504689-EF4C-4183-9EEF-4DA8DEAF9DF0}" dt="2023-03-14T15:39:48.031" v="283" actId="1035"/>
        <pc:sldMkLst>
          <pc:docMk/>
          <pc:sldMk cId="2077087344" sldId="260"/>
        </pc:sldMkLst>
        <pc:spChg chg="del mod">
          <ac:chgData name="Sandy De La Rosa" userId="787cc49a-ca80-41be-a63b-f0958436d663" providerId="ADAL" clId="{62504689-EF4C-4183-9EEF-4DA8DEAF9DF0}" dt="2023-03-14T15:39:27.441" v="270" actId="478"/>
          <ac:spMkLst>
            <pc:docMk/>
            <pc:sldMk cId="2077087344" sldId="260"/>
            <ac:spMk id="2" creationId="{B5A1C94E-9648-4623-6234-65AF8220F4CF}"/>
          </ac:spMkLst>
        </pc:spChg>
        <pc:spChg chg="del">
          <ac:chgData name="Sandy De La Rosa" userId="787cc49a-ca80-41be-a63b-f0958436d663" providerId="ADAL" clId="{62504689-EF4C-4183-9EEF-4DA8DEAF9DF0}" dt="2023-03-14T15:34:56.236" v="190" actId="931"/>
          <ac:spMkLst>
            <pc:docMk/>
            <pc:sldMk cId="2077087344" sldId="260"/>
            <ac:spMk id="3" creationId="{28D7E80E-2E5D-9DEC-7623-49D149F97A29}"/>
          </ac:spMkLst>
        </pc:spChg>
        <pc:spChg chg="add del">
          <ac:chgData name="Sandy De La Rosa" userId="787cc49a-ca80-41be-a63b-f0958436d663" providerId="ADAL" clId="{62504689-EF4C-4183-9EEF-4DA8DEAF9DF0}" dt="2023-03-14T15:37:47.771" v="218" actId="478"/>
          <ac:spMkLst>
            <pc:docMk/>
            <pc:sldMk cId="2077087344" sldId="260"/>
            <ac:spMk id="13" creationId="{C6F018B1-4BFA-EACD-D46A-51B102B0F64E}"/>
          </ac:spMkLst>
        </pc:spChg>
        <pc:spChg chg="add del mod">
          <ac:chgData name="Sandy De La Rosa" userId="787cc49a-ca80-41be-a63b-f0958436d663" providerId="ADAL" clId="{62504689-EF4C-4183-9EEF-4DA8DEAF9DF0}" dt="2023-03-14T15:39:29.177" v="271" actId="478"/>
          <ac:spMkLst>
            <pc:docMk/>
            <pc:sldMk cId="2077087344" sldId="260"/>
            <ac:spMk id="14" creationId="{B75A0FD5-17B2-BC23-EC63-D969CF1720CE}"/>
          </ac:spMkLst>
        </pc:spChg>
        <pc:picChg chg="add mod">
          <ac:chgData name="Sandy De La Rosa" userId="787cc49a-ca80-41be-a63b-f0958436d663" providerId="ADAL" clId="{62504689-EF4C-4183-9EEF-4DA8DEAF9DF0}" dt="2023-03-14T15:39:37.740" v="276" actId="1076"/>
          <ac:picMkLst>
            <pc:docMk/>
            <pc:sldMk cId="2077087344" sldId="260"/>
            <ac:picMk id="5" creationId="{E8F7BAAB-BE7D-DAC2-B5C8-F79A0AE5E608}"/>
          </ac:picMkLst>
        </pc:picChg>
        <pc:picChg chg="add mod">
          <ac:chgData name="Sandy De La Rosa" userId="787cc49a-ca80-41be-a63b-f0958436d663" providerId="ADAL" clId="{62504689-EF4C-4183-9EEF-4DA8DEAF9DF0}" dt="2023-03-14T15:39:47.152" v="281" actId="1035"/>
          <ac:picMkLst>
            <pc:docMk/>
            <pc:sldMk cId="2077087344" sldId="260"/>
            <ac:picMk id="7" creationId="{FA11E820-8F9F-CEC7-882B-2578BD4DE706}"/>
          </ac:picMkLst>
        </pc:picChg>
        <pc:picChg chg="add mod">
          <ac:chgData name="Sandy De La Rosa" userId="787cc49a-ca80-41be-a63b-f0958436d663" providerId="ADAL" clId="{62504689-EF4C-4183-9EEF-4DA8DEAF9DF0}" dt="2023-03-14T15:39:48.031" v="283" actId="1035"/>
          <ac:picMkLst>
            <pc:docMk/>
            <pc:sldMk cId="2077087344" sldId="260"/>
            <ac:picMk id="9" creationId="{13BAC476-C330-CE91-66A9-303570BB1A05}"/>
          </ac:picMkLst>
        </pc:picChg>
        <pc:picChg chg="add mod">
          <ac:chgData name="Sandy De La Rosa" userId="787cc49a-ca80-41be-a63b-f0958436d663" providerId="ADAL" clId="{62504689-EF4C-4183-9EEF-4DA8DEAF9DF0}" dt="2023-03-14T15:39:44.821" v="279" actId="1076"/>
          <ac:picMkLst>
            <pc:docMk/>
            <pc:sldMk cId="2077087344" sldId="260"/>
            <ac:picMk id="11" creationId="{4B54E017-6F46-220A-6EAD-87070F0153D5}"/>
          </ac:picMkLst>
        </pc:picChg>
      </pc:sldChg>
      <pc:sldChg chg="addSp delSp modSp new mod">
        <pc:chgData name="Sandy De La Rosa" userId="787cc49a-ca80-41be-a63b-f0958436d663" providerId="ADAL" clId="{62504689-EF4C-4183-9EEF-4DA8DEAF9DF0}" dt="2023-03-14T16:04:36.830" v="1450" actId="1076"/>
        <pc:sldMkLst>
          <pc:docMk/>
          <pc:sldMk cId="1529538171" sldId="261"/>
        </pc:sldMkLst>
        <pc:spChg chg="del">
          <ac:chgData name="Sandy De La Rosa" userId="787cc49a-ca80-41be-a63b-f0958436d663" providerId="ADAL" clId="{62504689-EF4C-4183-9EEF-4DA8DEAF9DF0}" dt="2023-03-14T15:42:16.962" v="329" actId="478"/>
          <ac:spMkLst>
            <pc:docMk/>
            <pc:sldMk cId="1529538171" sldId="261"/>
            <ac:spMk id="2" creationId="{CF0DCA15-8A95-2B81-9E2B-76E619B8C4E2}"/>
          </ac:spMkLst>
        </pc:spChg>
        <pc:spChg chg="del mod">
          <ac:chgData name="Sandy De La Rosa" userId="787cc49a-ca80-41be-a63b-f0958436d663" providerId="ADAL" clId="{62504689-EF4C-4183-9EEF-4DA8DEAF9DF0}" dt="2023-03-14T16:04:05.973" v="1440" actId="478"/>
          <ac:spMkLst>
            <pc:docMk/>
            <pc:sldMk cId="1529538171" sldId="261"/>
            <ac:spMk id="3" creationId="{05BB1DF0-4AEE-D2FB-1E00-A000C156A85A}"/>
          </ac:spMkLst>
        </pc:spChg>
        <pc:spChg chg="add del mod">
          <ac:chgData name="Sandy De La Rosa" userId="787cc49a-ca80-41be-a63b-f0958436d663" providerId="ADAL" clId="{62504689-EF4C-4183-9EEF-4DA8DEAF9DF0}" dt="2023-03-14T16:04:11.097" v="1441" actId="931"/>
          <ac:spMkLst>
            <pc:docMk/>
            <pc:sldMk cId="1529538171" sldId="261"/>
            <ac:spMk id="5" creationId="{52501D52-A8E4-A90E-2EC5-DF5D724AF6B4}"/>
          </ac:spMkLst>
        </pc:spChg>
        <pc:picChg chg="add mod">
          <ac:chgData name="Sandy De La Rosa" userId="787cc49a-ca80-41be-a63b-f0958436d663" providerId="ADAL" clId="{62504689-EF4C-4183-9EEF-4DA8DEAF9DF0}" dt="2023-03-14T16:04:36.830" v="1450" actId="1076"/>
          <ac:picMkLst>
            <pc:docMk/>
            <pc:sldMk cId="1529538171" sldId="261"/>
            <ac:picMk id="7" creationId="{DBA65527-4488-9901-DE83-7D30E7E5FF75}"/>
          </ac:picMkLst>
        </pc:picChg>
      </pc:sldChg>
      <pc:sldChg chg="addSp delSp modSp new mod">
        <pc:chgData name="Sandy De La Rosa" userId="787cc49a-ca80-41be-a63b-f0958436d663" providerId="ADAL" clId="{62504689-EF4C-4183-9EEF-4DA8DEAF9DF0}" dt="2023-03-14T15:52:49.657" v="419" actId="20577"/>
        <pc:sldMkLst>
          <pc:docMk/>
          <pc:sldMk cId="332878085" sldId="262"/>
        </pc:sldMkLst>
        <pc:spChg chg="mod">
          <ac:chgData name="Sandy De La Rosa" userId="787cc49a-ca80-41be-a63b-f0958436d663" providerId="ADAL" clId="{62504689-EF4C-4183-9EEF-4DA8DEAF9DF0}" dt="2023-03-14T15:52:49.657" v="419" actId="20577"/>
          <ac:spMkLst>
            <pc:docMk/>
            <pc:sldMk cId="332878085" sldId="262"/>
            <ac:spMk id="2" creationId="{3836DE8C-7784-AE19-D9DC-67B859D744CE}"/>
          </ac:spMkLst>
        </pc:spChg>
        <pc:spChg chg="del">
          <ac:chgData name="Sandy De La Rosa" userId="787cc49a-ca80-41be-a63b-f0958436d663" providerId="ADAL" clId="{62504689-EF4C-4183-9EEF-4DA8DEAF9DF0}" dt="2023-03-14T15:45:35.832" v="357" actId="478"/>
          <ac:spMkLst>
            <pc:docMk/>
            <pc:sldMk cId="332878085" sldId="262"/>
            <ac:spMk id="3" creationId="{856D9BAB-8A0D-43AA-DED8-E9107C68880B}"/>
          </ac:spMkLst>
        </pc:spChg>
        <pc:spChg chg="add mod">
          <ac:chgData name="Sandy De La Rosa" userId="787cc49a-ca80-41be-a63b-f0958436d663" providerId="ADAL" clId="{62504689-EF4C-4183-9EEF-4DA8DEAF9DF0}" dt="2023-03-14T15:50:12.564" v="416" actId="1076"/>
          <ac:spMkLst>
            <pc:docMk/>
            <pc:sldMk cId="332878085" sldId="262"/>
            <ac:spMk id="9" creationId="{EE22ADAC-4589-B13C-C388-5E5D33BE222A}"/>
          </ac:spMkLst>
        </pc:spChg>
        <pc:picChg chg="add mod modCrop">
          <ac:chgData name="Sandy De La Rosa" userId="787cc49a-ca80-41be-a63b-f0958436d663" providerId="ADAL" clId="{62504689-EF4C-4183-9EEF-4DA8DEAF9DF0}" dt="2023-03-14T15:46:56.140" v="387" actId="1076"/>
          <ac:picMkLst>
            <pc:docMk/>
            <pc:sldMk cId="332878085" sldId="262"/>
            <ac:picMk id="5" creationId="{4BC9C9C2-E529-DD8D-628C-02D00391FF2E}"/>
          </ac:picMkLst>
        </pc:picChg>
        <pc:picChg chg="add mod modCrop">
          <ac:chgData name="Sandy De La Rosa" userId="787cc49a-ca80-41be-a63b-f0958436d663" providerId="ADAL" clId="{62504689-EF4C-4183-9EEF-4DA8DEAF9DF0}" dt="2023-03-14T15:47:02.029" v="388" actId="1076"/>
          <ac:picMkLst>
            <pc:docMk/>
            <pc:sldMk cId="332878085" sldId="262"/>
            <ac:picMk id="7" creationId="{AE7A8331-AB7B-B2C5-0B5B-B60B763A128D}"/>
          </ac:picMkLst>
        </pc:picChg>
      </pc:sldChg>
      <pc:sldChg chg="addSp delSp modSp new mod">
        <pc:chgData name="Sandy De La Rosa" userId="787cc49a-ca80-41be-a63b-f0958436d663" providerId="ADAL" clId="{62504689-EF4C-4183-9EEF-4DA8DEAF9DF0}" dt="2023-03-14T15:53:52.301" v="454" actId="1076"/>
        <pc:sldMkLst>
          <pc:docMk/>
          <pc:sldMk cId="3332351050" sldId="263"/>
        </pc:sldMkLst>
        <pc:spChg chg="mod">
          <ac:chgData name="Sandy De La Rosa" userId="787cc49a-ca80-41be-a63b-f0958436d663" providerId="ADAL" clId="{62504689-EF4C-4183-9EEF-4DA8DEAF9DF0}" dt="2023-03-14T15:53:31.283" v="448" actId="20577"/>
          <ac:spMkLst>
            <pc:docMk/>
            <pc:sldMk cId="3332351050" sldId="263"/>
            <ac:spMk id="2" creationId="{323C5C5F-C4AA-85D5-6B01-EE67952E1D50}"/>
          </ac:spMkLst>
        </pc:spChg>
        <pc:spChg chg="del">
          <ac:chgData name="Sandy De La Rosa" userId="787cc49a-ca80-41be-a63b-f0958436d663" providerId="ADAL" clId="{62504689-EF4C-4183-9EEF-4DA8DEAF9DF0}" dt="2023-03-14T15:53:36.577" v="449" actId="931"/>
          <ac:spMkLst>
            <pc:docMk/>
            <pc:sldMk cId="3332351050" sldId="263"/>
            <ac:spMk id="3" creationId="{0498D49F-10F0-E82F-EAE9-DCC4234A81FA}"/>
          </ac:spMkLst>
        </pc:spChg>
        <pc:picChg chg="add mod">
          <ac:chgData name="Sandy De La Rosa" userId="787cc49a-ca80-41be-a63b-f0958436d663" providerId="ADAL" clId="{62504689-EF4C-4183-9EEF-4DA8DEAF9DF0}" dt="2023-03-14T15:53:52.301" v="454" actId="1076"/>
          <ac:picMkLst>
            <pc:docMk/>
            <pc:sldMk cId="3332351050" sldId="263"/>
            <ac:picMk id="5" creationId="{26D9240F-4EFF-81AD-14D1-F9970B04D712}"/>
          </ac:picMkLst>
        </pc:picChg>
      </pc:sldChg>
      <pc:sldChg chg="addSp delSp modSp new mod">
        <pc:chgData name="Sandy De La Rosa" userId="787cc49a-ca80-41be-a63b-f0958436d663" providerId="ADAL" clId="{62504689-EF4C-4183-9EEF-4DA8DEAF9DF0}" dt="2023-03-14T15:54:53.789" v="593" actId="1076"/>
        <pc:sldMkLst>
          <pc:docMk/>
          <pc:sldMk cId="4072086132" sldId="264"/>
        </pc:sldMkLst>
        <pc:spChg chg="mod">
          <ac:chgData name="Sandy De La Rosa" userId="787cc49a-ca80-41be-a63b-f0958436d663" providerId="ADAL" clId="{62504689-EF4C-4183-9EEF-4DA8DEAF9DF0}" dt="2023-03-14T15:54:40.429" v="588" actId="122"/>
          <ac:spMkLst>
            <pc:docMk/>
            <pc:sldMk cId="4072086132" sldId="264"/>
            <ac:spMk id="2" creationId="{9D5717BA-C484-9FA0-640E-702139860724}"/>
          </ac:spMkLst>
        </pc:spChg>
        <pc:spChg chg="del">
          <ac:chgData name="Sandy De La Rosa" userId="787cc49a-ca80-41be-a63b-f0958436d663" providerId="ADAL" clId="{62504689-EF4C-4183-9EEF-4DA8DEAF9DF0}" dt="2023-03-14T15:54:04.128" v="456" actId="931"/>
          <ac:spMkLst>
            <pc:docMk/>
            <pc:sldMk cId="4072086132" sldId="264"/>
            <ac:spMk id="3" creationId="{F709C8D8-96BA-D909-5B1A-E6CE7ECF3596}"/>
          </ac:spMkLst>
        </pc:spChg>
        <pc:picChg chg="add mod">
          <ac:chgData name="Sandy De La Rosa" userId="787cc49a-ca80-41be-a63b-f0958436d663" providerId="ADAL" clId="{62504689-EF4C-4183-9EEF-4DA8DEAF9DF0}" dt="2023-03-14T15:54:53.789" v="593" actId="1076"/>
          <ac:picMkLst>
            <pc:docMk/>
            <pc:sldMk cId="4072086132" sldId="264"/>
            <ac:picMk id="5" creationId="{00FD171A-D5A8-A824-0BDA-D16CF0AA16C6}"/>
          </ac:picMkLst>
        </pc:picChg>
      </pc:sldChg>
      <pc:sldChg chg="addSp delSp modSp new mod">
        <pc:chgData name="Sandy De La Rosa" userId="787cc49a-ca80-41be-a63b-f0958436d663" providerId="ADAL" clId="{62504689-EF4C-4183-9EEF-4DA8DEAF9DF0}" dt="2023-03-14T16:02:17.351" v="1438" actId="122"/>
        <pc:sldMkLst>
          <pc:docMk/>
          <pc:sldMk cId="1983687666" sldId="265"/>
        </pc:sldMkLst>
        <pc:spChg chg="mod">
          <ac:chgData name="Sandy De La Rosa" userId="787cc49a-ca80-41be-a63b-f0958436d663" providerId="ADAL" clId="{62504689-EF4C-4183-9EEF-4DA8DEAF9DF0}" dt="2023-03-14T16:02:17.351" v="1438" actId="122"/>
          <ac:spMkLst>
            <pc:docMk/>
            <pc:sldMk cId="1983687666" sldId="265"/>
            <ac:spMk id="2" creationId="{F910CBE8-6EB1-32D7-4F8D-57114BEE04FF}"/>
          </ac:spMkLst>
        </pc:spChg>
        <pc:spChg chg="del">
          <ac:chgData name="Sandy De La Rosa" userId="787cc49a-ca80-41be-a63b-f0958436d663" providerId="ADAL" clId="{62504689-EF4C-4183-9EEF-4DA8DEAF9DF0}" dt="2023-03-14T15:55:24.243" v="619" actId="931"/>
          <ac:spMkLst>
            <pc:docMk/>
            <pc:sldMk cId="1983687666" sldId="265"/>
            <ac:spMk id="3" creationId="{069ECC99-C375-44AE-F7DF-02DC3D0760F4}"/>
          </ac:spMkLst>
        </pc:spChg>
        <pc:spChg chg="add mod">
          <ac:chgData name="Sandy De La Rosa" userId="787cc49a-ca80-41be-a63b-f0958436d663" providerId="ADAL" clId="{62504689-EF4C-4183-9EEF-4DA8DEAF9DF0}" dt="2023-03-14T16:02:05.593" v="1436" actId="20577"/>
          <ac:spMkLst>
            <pc:docMk/>
            <pc:sldMk cId="1983687666" sldId="265"/>
            <ac:spMk id="6" creationId="{0C166AE0-49A7-DB7A-FF29-E61A79C65FCE}"/>
          </ac:spMkLst>
        </pc:spChg>
        <pc:picChg chg="add mod modCrop">
          <ac:chgData name="Sandy De La Rosa" userId="787cc49a-ca80-41be-a63b-f0958436d663" providerId="ADAL" clId="{62504689-EF4C-4183-9EEF-4DA8DEAF9DF0}" dt="2023-03-14T16:02:11.093" v="1437" actId="1076"/>
          <ac:picMkLst>
            <pc:docMk/>
            <pc:sldMk cId="1983687666" sldId="265"/>
            <ac:picMk id="5" creationId="{03015B05-7B8D-722E-DBCB-07AAD7223BC4}"/>
          </ac:picMkLst>
        </pc:picChg>
      </pc:sldChg>
      <pc:sldChg chg="addSp delSp modSp new mod">
        <pc:chgData name="Sandy De La Rosa" userId="787cc49a-ca80-41be-a63b-f0958436d663" providerId="ADAL" clId="{62504689-EF4C-4183-9EEF-4DA8DEAF9DF0}" dt="2023-03-14T16:18:58.725" v="1732" actId="1076"/>
        <pc:sldMkLst>
          <pc:docMk/>
          <pc:sldMk cId="874219802" sldId="266"/>
        </pc:sldMkLst>
        <pc:spChg chg="mod">
          <ac:chgData name="Sandy De La Rosa" userId="787cc49a-ca80-41be-a63b-f0958436d663" providerId="ADAL" clId="{62504689-EF4C-4183-9EEF-4DA8DEAF9DF0}" dt="2023-03-14T16:10:47.363" v="1490" actId="20577"/>
          <ac:spMkLst>
            <pc:docMk/>
            <pc:sldMk cId="874219802" sldId="266"/>
            <ac:spMk id="2" creationId="{0EF7D5B4-0275-317C-1E64-07F9D34AD09D}"/>
          </ac:spMkLst>
        </pc:spChg>
        <pc:spChg chg="del">
          <ac:chgData name="Sandy De La Rosa" userId="787cc49a-ca80-41be-a63b-f0958436d663" providerId="ADAL" clId="{62504689-EF4C-4183-9EEF-4DA8DEAF9DF0}" dt="2023-03-14T16:06:10.344" v="1469" actId="478"/>
          <ac:spMkLst>
            <pc:docMk/>
            <pc:sldMk cId="874219802" sldId="266"/>
            <ac:spMk id="3" creationId="{13D8E6E2-1794-2689-530D-DA79BD5D54CA}"/>
          </ac:spMkLst>
        </pc:spChg>
        <pc:spChg chg="add del mod">
          <ac:chgData name="Sandy De La Rosa" userId="787cc49a-ca80-41be-a63b-f0958436d663" providerId="ADAL" clId="{62504689-EF4C-4183-9EEF-4DA8DEAF9DF0}" dt="2023-03-14T16:12:52.674" v="1624" actId="478"/>
          <ac:spMkLst>
            <pc:docMk/>
            <pc:sldMk cId="874219802" sldId="266"/>
            <ac:spMk id="10" creationId="{4A3CFD5A-8401-A860-6D22-24B53A418F48}"/>
          </ac:spMkLst>
        </pc:spChg>
        <pc:picChg chg="add mod">
          <ac:chgData name="Sandy De La Rosa" userId="787cc49a-ca80-41be-a63b-f0958436d663" providerId="ADAL" clId="{62504689-EF4C-4183-9EEF-4DA8DEAF9DF0}" dt="2023-03-14T16:11:48.908" v="1525" actId="1076"/>
          <ac:picMkLst>
            <pc:docMk/>
            <pc:sldMk cId="874219802" sldId="266"/>
            <ac:picMk id="5" creationId="{B6EF3496-D1C0-789A-4BAA-05E8C1593EAF}"/>
          </ac:picMkLst>
        </pc:picChg>
        <pc:picChg chg="add mod">
          <ac:chgData name="Sandy De La Rosa" userId="787cc49a-ca80-41be-a63b-f0958436d663" providerId="ADAL" clId="{62504689-EF4C-4183-9EEF-4DA8DEAF9DF0}" dt="2023-03-14T16:11:52.661" v="1526" actId="1076"/>
          <ac:picMkLst>
            <pc:docMk/>
            <pc:sldMk cId="874219802" sldId="266"/>
            <ac:picMk id="7" creationId="{A6A0634D-CCA6-FBC6-EC89-91F796E982AB}"/>
          </ac:picMkLst>
        </pc:picChg>
        <pc:picChg chg="add mod">
          <ac:chgData name="Sandy De La Rosa" userId="787cc49a-ca80-41be-a63b-f0958436d663" providerId="ADAL" clId="{62504689-EF4C-4183-9EEF-4DA8DEAF9DF0}" dt="2023-03-14T16:18:58.725" v="1732" actId="1076"/>
          <ac:picMkLst>
            <pc:docMk/>
            <pc:sldMk cId="874219802" sldId="266"/>
            <ac:picMk id="9" creationId="{9E537E16-C516-6B48-C873-9AB78E8CD578}"/>
          </ac:picMkLst>
        </pc:picChg>
        <pc:picChg chg="add del mod">
          <ac:chgData name="Sandy De La Rosa" userId="787cc49a-ca80-41be-a63b-f0958436d663" providerId="ADAL" clId="{62504689-EF4C-4183-9EEF-4DA8DEAF9DF0}" dt="2023-03-14T16:18:54.053" v="1729" actId="478"/>
          <ac:picMkLst>
            <pc:docMk/>
            <pc:sldMk cId="874219802" sldId="266"/>
            <ac:picMk id="12" creationId="{58F63F67-A622-804D-C55D-6E3B663C7287}"/>
          </ac:picMkLst>
        </pc:picChg>
      </pc:sldChg>
      <pc:sldChg chg="addSp delSp modSp new mod setBg">
        <pc:chgData name="Sandy De La Rosa" userId="787cc49a-ca80-41be-a63b-f0958436d663" providerId="ADAL" clId="{62504689-EF4C-4183-9EEF-4DA8DEAF9DF0}" dt="2023-03-14T16:22:27.029" v="1782" actId="14100"/>
        <pc:sldMkLst>
          <pc:docMk/>
          <pc:sldMk cId="3421708896" sldId="267"/>
        </pc:sldMkLst>
        <pc:spChg chg="mod">
          <ac:chgData name="Sandy De La Rosa" userId="787cc49a-ca80-41be-a63b-f0958436d663" providerId="ADAL" clId="{62504689-EF4C-4183-9EEF-4DA8DEAF9DF0}" dt="2023-03-14T16:21:28.541" v="1755" actId="1076"/>
          <ac:spMkLst>
            <pc:docMk/>
            <pc:sldMk cId="3421708896" sldId="267"/>
            <ac:spMk id="2" creationId="{96FDA168-8D00-692D-EB80-E0D0E0EE6344}"/>
          </ac:spMkLst>
        </pc:spChg>
        <pc:spChg chg="del">
          <ac:chgData name="Sandy De La Rosa" userId="787cc49a-ca80-41be-a63b-f0958436d663" providerId="ADAL" clId="{62504689-EF4C-4183-9EEF-4DA8DEAF9DF0}" dt="2023-03-14T16:14:54.357" v="1640" actId="931"/>
          <ac:spMkLst>
            <pc:docMk/>
            <pc:sldMk cId="3421708896" sldId="267"/>
            <ac:spMk id="3" creationId="{83A564CD-318F-1BAC-C23C-D960E5940686}"/>
          </ac:spMkLst>
        </pc:spChg>
        <pc:spChg chg="add del mod">
          <ac:chgData name="Sandy De La Rosa" userId="787cc49a-ca80-41be-a63b-f0958436d663" providerId="ADAL" clId="{62504689-EF4C-4183-9EEF-4DA8DEAF9DF0}" dt="2023-03-14T16:17:00.033" v="1702" actId="478"/>
          <ac:spMkLst>
            <pc:docMk/>
            <pc:sldMk cId="3421708896" sldId="267"/>
            <ac:spMk id="12" creationId="{8F544F1B-71BD-7C51-57D4-77FCE6A3C0C2}"/>
          </ac:spMkLst>
        </pc:spChg>
        <pc:spChg chg="add del mod">
          <ac:chgData name="Sandy De La Rosa" userId="787cc49a-ca80-41be-a63b-f0958436d663" providerId="ADAL" clId="{62504689-EF4C-4183-9EEF-4DA8DEAF9DF0}" dt="2023-03-14T16:16:58.193" v="1701" actId="478"/>
          <ac:spMkLst>
            <pc:docMk/>
            <pc:sldMk cId="3421708896" sldId="267"/>
            <ac:spMk id="14" creationId="{2F437468-4A03-7AC6-391C-3D47747DB49C}"/>
          </ac:spMkLst>
        </pc:spChg>
        <pc:picChg chg="add mod">
          <ac:chgData name="Sandy De La Rosa" userId="787cc49a-ca80-41be-a63b-f0958436d663" providerId="ADAL" clId="{62504689-EF4C-4183-9EEF-4DA8DEAF9DF0}" dt="2023-03-14T16:22:18.925" v="1779" actId="14100"/>
          <ac:picMkLst>
            <pc:docMk/>
            <pc:sldMk cId="3421708896" sldId="267"/>
            <ac:picMk id="5" creationId="{14D99F40-A213-51B2-39F4-D4A67C3B6B62}"/>
          </ac:picMkLst>
        </pc:picChg>
        <pc:picChg chg="add del mod">
          <ac:chgData name="Sandy De La Rosa" userId="787cc49a-ca80-41be-a63b-f0958436d663" providerId="ADAL" clId="{62504689-EF4C-4183-9EEF-4DA8DEAF9DF0}" dt="2023-03-14T16:15:22.903" v="1659" actId="21"/>
          <ac:picMkLst>
            <pc:docMk/>
            <pc:sldMk cId="3421708896" sldId="267"/>
            <ac:picMk id="7" creationId="{B864D0E8-2D38-9C8D-0FDD-81DBDA4562AB}"/>
          </ac:picMkLst>
        </pc:picChg>
        <pc:picChg chg="add del mod">
          <ac:chgData name="Sandy De La Rosa" userId="787cc49a-ca80-41be-a63b-f0958436d663" providerId="ADAL" clId="{62504689-EF4C-4183-9EEF-4DA8DEAF9DF0}" dt="2023-03-14T16:20:41.253" v="1739" actId="21"/>
          <ac:picMkLst>
            <pc:docMk/>
            <pc:sldMk cId="3421708896" sldId="267"/>
            <ac:picMk id="9" creationId="{A94C5F9E-851F-3957-3323-CE20E3D0B404}"/>
          </ac:picMkLst>
        </pc:picChg>
        <pc:picChg chg="add mod">
          <ac:chgData name="Sandy De La Rosa" userId="787cc49a-ca80-41be-a63b-f0958436d663" providerId="ADAL" clId="{62504689-EF4C-4183-9EEF-4DA8DEAF9DF0}" dt="2023-03-14T16:22:27.029" v="1782" actId="14100"/>
          <ac:picMkLst>
            <pc:docMk/>
            <pc:sldMk cId="3421708896" sldId="267"/>
            <ac:picMk id="10" creationId="{0AA75845-8B11-64E8-1C8B-0AA1E0A9FE13}"/>
          </ac:picMkLst>
        </pc:picChg>
        <pc:picChg chg="add mod">
          <ac:chgData name="Sandy De La Rosa" userId="787cc49a-ca80-41be-a63b-f0958436d663" providerId="ADAL" clId="{62504689-EF4C-4183-9EEF-4DA8DEAF9DF0}" dt="2023-03-14T16:22:01.686" v="1775" actId="1076"/>
          <ac:picMkLst>
            <pc:docMk/>
            <pc:sldMk cId="3421708896" sldId="267"/>
            <ac:picMk id="13" creationId="{CB118159-241C-700C-7F48-4A76416639D2}"/>
          </ac:picMkLst>
        </pc:picChg>
      </pc:sldChg>
      <pc:sldChg chg="addSp delSp modSp new mod">
        <pc:chgData name="Sandy De La Rosa" userId="787cc49a-ca80-41be-a63b-f0958436d663" providerId="ADAL" clId="{62504689-EF4C-4183-9EEF-4DA8DEAF9DF0}" dt="2023-03-14T16:22:35.683" v="1785" actId="962"/>
        <pc:sldMkLst>
          <pc:docMk/>
          <pc:sldMk cId="2241351053" sldId="268"/>
        </pc:sldMkLst>
        <pc:spChg chg="del">
          <ac:chgData name="Sandy De La Rosa" userId="787cc49a-ca80-41be-a63b-f0958436d663" providerId="ADAL" clId="{62504689-EF4C-4183-9EEF-4DA8DEAF9DF0}" dt="2023-03-14T16:20:47.023" v="1742" actId="478"/>
          <ac:spMkLst>
            <pc:docMk/>
            <pc:sldMk cId="2241351053" sldId="268"/>
            <ac:spMk id="2" creationId="{A7F101A7-D98D-4444-1774-3B454B1E8D04}"/>
          </ac:spMkLst>
        </pc:spChg>
        <pc:spChg chg="del">
          <ac:chgData name="Sandy De La Rosa" userId="787cc49a-ca80-41be-a63b-f0958436d663" providerId="ADAL" clId="{62504689-EF4C-4183-9EEF-4DA8DEAF9DF0}" dt="2023-03-14T16:20:45.313" v="1741" actId="478"/>
          <ac:spMkLst>
            <pc:docMk/>
            <pc:sldMk cId="2241351053" sldId="268"/>
            <ac:spMk id="3" creationId="{820EA6F9-CD8A-88CC-E575-3101E3CE3FB1}"/>
          </ac:spMkLst>
        </pc:spChg>
        <pc:picChg chg="add del mod">
          <ac:chgData name="Sandy De La Rosa" userId="787cc49a-ca80-41be-a63b-f0958436d663" providerId="ADAL" clId="{62504689-EF4C-4183-9EEF-4DA8DEAF9DF0}" dt="2023-03-14T16:21:41.498" v="1762" actId="21"/>
          <ac:picMkLst>
            <pc:docMk/>
            <pc:sldMk cId="2241351053" sldId="268"/>
            <ac:picMk id="4" creationId="{C093FC67-9023-867F-7B33-F7DB67D3C945}"/>
          </ac:picMkLst>
        </pc:picChg>
        <pc:picChg chg="add mod">
          <ac:chgData name="Sandy De La Rosa" userId="787cc49a-ca80-41be-a63b-f0958436d663" providerId="ADAL" clId="{62504689-EF4C-4183-9EEF-4DA8DEAF9DF0}" dt="2023-03-14T16:22:35.683" v="1785" actId="962"/>
          <ac:picMkLst>
            <pc:docMk/>
            <pc:sldMk cId="2241351053" sldId="268"/>
            <ac:picMk id="6" creationId="{0B7D01E6-CD0F-766F-6528-BEAF1481AD8F}"/>
          </ac:picMkLst>
        </pc:picChg>
      </pc:sldChg>
      <pc:sldChg chg="modSp new del mod">
        <pc:chgData name="Sandy De La Rosa" userId="787cc49a-ca80-41be-a63b-f0958436d663" providerId="ADAL" clId="{62504689-EF4C-4183-9EEF-4DA8DEAF9DF0}" dt="2023-03-14T16:35:17.217" v="1839" actId="47"/>
        <pc:sldMkLst>
          <pc:docMk/>
          <pc:sldMk cId="2515360761" sldId="269"/>
        </pc:sldMkLst>
        <pc:spChg chg="mod">
          <ac:chgData name="Sandy De La Rosa" userId="787cc49a-ca80-41be-a63b-f0958436d663" providerId="ADAL" clId="{62504689-EF4C-4183-9EEF-4DA8DEAF9DF0}" dt="2023-03-14T16:23:48.495" v="1819" actId="122"/>
          <ac:spMkLst>
            <pc:docMk/>
            <pc:sldMk cId="2515360761" sldId="269"/>
            <ac:spMk id="2" creationId="{EADC1E1D-A6B7-4004-0DB6-B4EF00DF03A7}"/>
          </ac:spMkLst>
        </pc:spChg>
      </pc:sldChg>
    </pc:docChg>
  </pc:docChgLst>
  <pc:docChgLst>
    <pc:chgData name="Sandy De La Rosa" userId="787cc49a-ca80-41be-a63b-f0958436d663" providerId="ADAL" clId="{A30E4B39-30BC-4408-81EF-7900048F4923}"/>
    <pc:docChg chg="undo custSel addSld delSld modSld sldOrd addSection delSection modSection">
      <pc:chgData name="Sandy De La Rosa" userId="787cc49a-ca80-41be-a63b-f0958436d663" providerId="ADAL" clId="{A30E4B39-30BC-4408-81EF-7900048F4923}" dt="2024-04-01T21:41:59.581" v="3975" actId="20577"/>
      <pc:docMkLst>
        <pc:docMk/>
      </pc:docMkLst>
      <pc:sldChg chg="addSp modSp mod">
        <pc:chgData name="Sandy De La Rosa" userId="787cc49a-ca80-41be-a63b-f0958436d663" providerId="ADAL" clId="{A30E4B39-30BC-4408-81EF-7900048F4923}" dt="2024-04-01T18:40:55.432" v="3965" actId="20577"/>
        <pc:sldMkLst>
          <pc:docMk/>
          <pc:sldMk cId="3905589401" sldId="256"/>
        </pc:sldMkLst>
        <pc:spChg chg="mod">
          <ac:chgData name="Sandy De La Rosa" userId="787cc49a-ca80-41be-a63b-f0958436d663" providerId="ADAL" clId="{A30E4B39-30BC-4408-81EF-7900048F4923}" dt="2024-04-01T18:14:29.423" v="3896" actId="1035"/>
          <ac:spMkLst>
            <pc:docMk/>
            <pc:sldMk cId="3905589401" sldId="256"/>
            <ac:spMk id="2" creationId="{6BF1F02C-B325-44BF-9487-A98A82F4D06E}"/>
          </ac:spMkLst>
        </pc:spChg>
        <pc:spChg chg="mod">
          <ac:chgData name="Sandy De La Rosa" userId="787cc49a-ca80-41be-a63b-f0958436d663" providerId="ADAL" clId="{A30E4B39-30BC-4408-81EF-7900048F4923}" dt="2024-03-29T17:30:17.828" v="1353" actId="313"/>
          <ac:spMkLst>
            <pc:docMk/>
            <pc:sldMk cId="3905589401" sldId="256"/>
            <ac:spMk id="3" creationId="{C9DB4B01-BB59-4F97-AE47-51F94302384D}"/>
          </ac:spMkLst>
        </pc:spChg>
        <pc:spChg chg="add mod">
          <ac:chgData name="Sandy De La Rosa" userId="787cc49a-ca80-41be-a63b-f0958436d663" providerId="ADAL" clId="{A30E4B39-30BC-4408-81EF-7900048F4923}" dt="2024-04-01T18:40:55.432" v="3965" actId="20577"/>
          <ac:spMkLst>
            <pc:docMk/>
            <pc:sldMk cId="3905589401" sldId="256"/>
            <ac:spMk id="4" creationId="{9336B95F-E31C-8A5A-8D7E-3E885ACC0E65}"/>
          </ac:spMkLst>
        </pc:spChg>
      </pc:sldChg>
      <pc:sldChg chg="modSp mod">
        <pc:chgData name="Sandy De La Rosa" userId="787cc49a-ca80-41be-a63b-f0958436d663" providerId="ADAL" clId="{A30E4B39-30BC-4408-81EF-7900048F4923}" dt="2024-03-29T19:25:19.592" v="1829" actId="403"/>
        <pc:sldMkLst>
          <pc:docMk/>
          <pc:sldMk cId="2637374021" sldId="258"/>
        </pc:sldMkLst>
        <pc:spChg chg="mod">
          <ac:chgData name="Sandy De La Rosa" userId="787cc49a-ca80-41be-a63b-f0958436d663" providerId="ADAL" clId="{A30E4B39-30BC-4408-81EF-7900048F4923}" dt="2024-03-29T19:25:19.592" v="1829" actId="403"/>
          <ac:spMkLst>
            <pc:docMk/>
            <pc:sldMk cId="2637374021" sldId="258"/>
            <ac:spMk id="3" creationId="{12FFE9F3-B200-4990-9B3E-8DFC9F56D28D}"/>
          </ac:spMkLst>
        </pc:spChg>
      </pc:sldChg>
      <pc:sldChg chg="delSp modSp del mod">
        <pc:chgData name="Sandy De La Rosa" userId="787cc49a-ca80-41be-a63b-f0958436d663" providerId="ADAL" clId="{A30E4B39-30BC-4408-81EF-7900048F4923}" dt="2024-04-01T18:37:56.715" v="3911" actId="47"/>
        <pc:sldMkLst>
          <pc:docMk/>
          <pc:sldMk cId="2225640596" sldId="259"/>
        </pc:sldMkLst>
        <pc:spChg chg="del mod">
          <ac:chgData name="Sandy De La Rosa" userId="787cc49a-ca80-41be-a63b-f0958436d663" providerId="ADAL" clId="{A30E4B39-30BC-4408-81EF-7900048F4923}" dt="2024-04-01T18:37:51.955" v="3909" actId="478"/>
          <ac:spMkLst>
            <pc:docMk/>
            <pc:sldMk cId="2225640596" sldId="259"/>
            <ac:spMk id="2" creationId="{36DF08E3-2BD6-8A6A-238C-EE0BB7698B57}"/>
          </ac:spMkLst>
        </pc:spChg>
        <pc:spChg chg="mod">
          <ac:chgData name="Sandy De La Rosa" userId="787cc49a-ca80-41be-a63b-f0958436d663" providerId="ADAL" clId="{A30E4B39-30BC-4408-81EF-7900048F4923}" dt="2024-04-01T18:37:55.153" v="3910" actId="21"/>
          <ac:spMkLst>
            <pc:docMk/>
            <pc:sldMk cId="2225640596" sldId="259"/>
            <ac:spMk id="3" creationId="{B74A25C4-CCF4-5651-464C-E94F18F128FC}"/>
          </ac:spMkLst>
        </pc:spChg>
      </pc:sldChg>
      <pc:sldChg chg="addSp modSp mod">
        <pc:chgData name="Sandy De La Rosa" userId="787cc49a-ca80-41be-a63b-f0958436d663" providerId="ADAL" clId="{A30E4B39-30BC-4408-81EF-7900048F4923}" dt="2024-04-01T18:40:25.983" v="3963" actId="1076"/>
        <pc:sldMkLst>
          <pc:docMk/>
          <pc:sldMk cId="2077087344" sldId="260"/>
        </pc:sldMkLst>
        <pc:spChg chg="add mod">
          <ac:chgData name="Sandy De La Rosa" userId="787cc49a-ca80-41be-a63b-f0958436d663" providerId="ADAL" clId="{A30E4B39-30BC-4408-81EF-7900048F4923}" dt="2024-04-01T18:39:33.997" v="3944" actId="122"/>
          <ac:spMkLst>
            <pc:docMk/>
            <pc:sldMk cId="2077087344" sldId="260"/>
            <ac:spMk id="4" creationId="{FD70429F-16A2-E909-BE49-793FF94C7FD9}"/>
          </ac:spMkLst>
        </pc:spChg>
        <pc:picChg chg="add mod">
          <ac:chgData name="Sandy De La Rosa" userId="787cc49a-ca80-41be-a63b-f0958436d663" providerId="ADAL" clId="{A30E4B39-30BC-4408-81EF-7900048F4923}" dt="2024-04-01T18:40:24.008" v="3962" actId="1076"/>
          <ac:picMkLst>
            <pc:docMk/>
            <pc:sldMk cId="2077087344" sldId="260"/>
            <ac:picMk id="3" creationId="{4068E9B6-1D16-DF56-2F2C-689A6BD4DCEB}"/>
          </ac:picMkLst>
        </pc:picChg>
        <pc:picChg chg="mod modCrop">
          <ac:chgData name="Sandy De La Rosa" userId="787cc49a-ca80-41be-a63b-f0958436d663" providerId="ADAL" clId="{A30E4B39-30BC-4408-81EF-7900048F4923}" dt="2024-04-01T18:40:20.418" v="3960" actId="1076"/>
          <ac:picMkLst>
            <pc:docMk/>
            <pc:sldMk cId="2077087344" sldId="260"/>
            <ac:picMk id="5" creationId="{E8F7BAAB-BE7D-DAC2-B5C8-F79A0AE5E608}"/>
          </ac:picMkLst>
        </pc:picChg>
        <pc:picChg chg="add mod modCrop">
          <ac:chgData name="Sandy De La Rosa" userId="787cc49a-ca80-41be-a63b-f0958436d663" providerId="ADAL" clId="{A30E4B39-30BC-4408-81EF-7900048F4923}" dt="2024-04-01T18:40:20.418" v="3960" actId="1076"/>
          <ac:picMkLst>
            <pc:docMk/>
            <pc:sldMk cId="2077087344" sldId="260"/>
            <ac:picMk id="6" creationId="{E24C34D8-8BD7-4E13-BB36-8F3D2451D733}"/>
          </ac:picMkLst>
        </pc:picChg>
        <pc:picChg chg="mod modCrop">
          <ac:chgData name="Sandy De La Rosa" userId="787cc49a-ca80-41be-a63b-f0958436d663" providerId="ADAL" clId="{A30E4B39-30BC-4408-81EF-7900048F4923}" dt="2024-04-01T18:40:20.418" v="3960" actId="1076"/>
          <ac:picMkLst>
            <pc:docMk/>
            <pc:sldMk cId="2077087344" sldId="260"/>
            <ac:picMk id="7" creationId="{FA11E820-8F9F-CEC7-882B-2578BD4DE706}"/>
          </ac:picMkLst>
        </pc:picChg>
        <pc:picChg chg="mod">
          <ac:chgData name="Sandy De La Rosa" userId="787cc49a-ca80-41be-a63b-f0958436d663" providerId="ADAL" clId="{A30E4B39-30BC-4408-81EF-7900048F4923}" dt="2024-04-01T18:40:20.418" v="3960" actId="1076"/>
          <ac:picMkLst>
            <pc:docMk/>
            <pc:sldMk cId="2077087344" sldId="260"/>
            <ac:picMk id="9" creationId="{13BAC476-C330-CE91-66A9-303570BB1A05}"/>
          </ac:picMkLst>
        </pc:picChg>
        <pc:picChg chg="add mod modCrop">
          <ac:chgData name="Sandy De La Rosa" userId="787cc49a-ca80-41be-a63b-f0958436d663" providerId="ADAL" clId="{A30E4B39-30BC-4408-81EF-7900048F4923}" dt="2024-04-01T18:40:22.583" v="3961" actId="1076"/>
          <ac:picMkLst>
            <pc:docMk/>
            <pc:sldMk cId="2077087344" sldId="260"/>
            <ac:picMk id="10" creationId="{1658AC8B-71CF-F643-5ADE-3E167FCA783E}"/>
          </ac:picMkLst>
        </pc:picChg>
        <pc:picChg chg="mod">
          <ac:chgData name="Sandy De La Rosa" userId="787cc49a-ca80-41be-a63b-f0958436d663" providerId="ADAL" clId="{A30E4B39-30BC-4408-81EF-7900048F4923}" dt="2024-04-01T18:40:25.983" v="3963" actId="1076"/>
          <ac:picMkLst>
            <pc:docMk/>
            <pc:sldMk cId="2077087344" sldId="260"/>
            <ac:picMk id="11" creationId="{4B54E017-6F46-220A-6EAD-87070F0153D5}"/>
          </ac:picMkLst>
        </pc:picChg>
      </pc:sldChg>
      <pc:sldChg chg="addSp delSp modSp mod">
        <pc:chgData name="Sandy De La Rosa" userId="787cc49a-ca80-41be-a63b-f0958436d663" providerId="ADAL" clId="{A30E4B39-30BC-4408-81EF-7900048F4923}" dt="2024-03-29T19:19:30.693" v="1822" actId="114"/>
        <pc:sldMkLst>
          <pc:docMk/>
          <pc:sldMk cId="332878085" sldId="262"/>
        </pc:sldMkLst>
        <pc:spChg chg="mod">
          <ac:chgData name="Sandy De La Rosa" userId="787cc49a-ca80-41be-a63b-f0958436d663" providerId="ADAL" clId="{A30E4B39-30BC-4408-81EF-7900048F4923}" dt="2024-03-29T17:35:02.763" v="1416" actId="20577"/>
          <ac:spMkLst>
            <pc:docMk/>
            <pc:sldMk cId="332878085" sldId="262"/>
            <ac:spMk id="2" creationId="{3836DE8C-7784-AE19-D9DC-67B859D744CE}"/>
          </ac:spMkLst>
        </pc:spChg>
        <pc:spChg chg="add mod">
          <ac:chgData name="Sandy De La Rosa" userId="787cc49a-ca80-41be-a63b-f0958436d663" providerId="ADAL" clId="{A30E4B39-30BC-4408-81EF-7900048F4923}" dt="2024-03-29T19:19:30.693" v="1822" actId="114"/>
          <ac:spMkLst>
            <pc:docMk/>
            <pc:sldMk cId="332878085" sldId="262"/>
            <ac:spMk id="3" creationId="{5BE4FB3D-52F1-6CDF-C8D0-C2F8B0231CFE}"/>
          </ac:spMkLst>
        </pc:spChg>
        <pc:spChg chg="add del mod">
          <ac:chgData name="Sandy De La Rosa" userId="787cc49a-ca80-41be-a63b-f0958436d663" providerId="ADAL" clId="{A30E4B39-30BC-4408-81EF-7900048F4923}" dt="2024-03-28T22:03:13.292" v="320" actId="478"/>
          <ac:spMkLst>
            <pc:docMk/>
            <pc:sldMk cId="332878085" sldId="262"/>
            <ac:spMk id="3" creationId="{D0BFB12C-49B5-F589-C084-075B452E1226}"/>
          </ac:spMkLst>
        </pc:spChg>
        <pc:spChg chg="mod">
          <ac:chgData name="Sandy De La Rosa" userId="787cc49a-ca80-41be-a63b-f0958436d663" providerId="ADAL" clId="{A30E4B39-30BC-4408-81EF-7900048F4923}" dt="2024-03-28T22:04:15.815" v="350" actId="1076"/>
          <ac:spMkLst>
            <pc:docMk/>
            <pc:sldMk cId="332878085" sldId="262"/>
            <ac:spMk id="9" creationId="{EE22ADAC-4589-B13C-C388-5E5D33BE222A}"/>
          </ac:spMkLst>
        </pc:spChg>
        <pc:picChg chg="mod">
          <ac:chgData name="Sandy De La Rosa" userId="787cc49a-ca80-41be-a63b-f0958436d663" providerId="ADAL" clId="{A30E4B39-30BC-4408-81EF-7900048F4923}" dt="2024-03-28T22:04:01.653" v="348" actId="1035"/>
          <ac:picMkLst>
            <pc:docMk/>
            <pc:sldMk cId="332878085" sldId="262"/>
            <ac:picMk id="5" creationId="{4BC9C9C2-E529-DD8D-628C-02D00391FF2E}"/>
          </ac:picMkLst>
        </pc:picChg>
        <pc:picChg chg="mod">
          <ac:chgData name="Sandy De La Rosa" userId="787cc49a-ca80-41be-a63b-f0958436d663" providerId="ADAL" clId="{A30E4B39-30BC-4408-81EF-7900048F4923}" dt="2024-03-28T22:03:36.950" v="334" actId="1036"/>
          <ac:picMkLst>
            <pc:docMk/>
            <pc:sldMk cId="332878085" sldId="262"/>
            <ac:picMk id="7" creationId="{AE7A8331-AB7B-B2C5-0B5B-B60B763A128D}"/>
          </ac:picMkLst>
        </pc:picChg>
      </pc:sldChg>
      <pc:sldChg chg="del">
        <pc:chgData name="Sandy De La Rosa" userId="787cc49a-ca80-41be-a63b-f0958436d663" providerId="ADAL" clId="{A30E4B39-30BC-4408-81EF-7900048F4923}" dt="2024-03-28T20:44:00.135" v="268" actId="47"/>
        <pc:sldMkLst>
          <pc:docMk/>
          <pc:sldMk cId="3332351050" sldId="263"/>
        </pc:sldMkLst>
      </pc:sldChg>
      <pc:sldChg chg="del">
        <pc:chgData name="Sandy De La Rosa" userId="787cc49a-ca80-41be-a63b-f0958436d663" providerId="ADAL" clId="{A30E4B39-30BC-4408-81EF-7900048F4923}" dt="2024-03-28T17:35:06.573" v="155" actId="47"/>
        <pc:sldMkLst>
          <pc:docMk/>
          <pc:sldMk cId="4072086132" sldId="264"/>
        </pc:sldMkLst>
      </pc:sldChg>
      <pc:sldChg chg="modSp mod">
        <pc:chgData name="Sandy De La Rosa" userId="787cc49a-ca80-41be-a63b-f0958436d663" providerId="ADAL" clId="{A30E4B39-30BC-4408-81EF-7900048F4923}" dt="2024-03-28T22:04:53.240" v="378" actId="20577"/>
        <pc:sldMkLst>
          <pc:docMk/>
          <pc:sldMk cId="1983687666" sldId="265"/>
        </pc:sldMkLst>
        <pc:spChg chg="mod">
          <ac:chgData name="Sandy De La Rosa" userId="787cc49a-ca80-41be-a63b-f0958436d663" providerId="ADAL" clId="{A30E4B39-30BC-4408-81EF-7900048F4923}" dt="2024-03-28T22:04:26.891" v="354" actId="20577"/>
          <ac:spMkLst>
            <pc:docMk/>
            <pc:sldMk cId="1983687666" sldId="265"/>
            <ac:spMk id="2" creationId="{F910CBE8-6EB1-32D7-4F8D-57114BEE04FF}"/>
          </ac:spMkLst>
        </pc:spChg>
        <pc:spChg chg="mod">
          <ac:chgData name="Sandy De La Rosa" userId="787cc49a-ca80-41be-a63b-f0958436d663" providerId="ADAL" clId="{A30E4B39-30BC-4408-81EF-7900048F4923}" dt="2024-03-28T22:04:53.240" v="378" actId="20577"/>
          <ac:spMkLst>
            <pc:docMk/>
            <pc:sldMk cId="1983687666" sldId="265"/>
            <ac:spMk id="6" creationId="{0C166AE0-49A7-DB7A-FF29-E61A79C65FCE}"/>
          </ac:spMkLst>
        </pc:spChg>
        <pc:picChg chg="mod ord">
          <ac:chgData name="Sandy De La Rosa" userId="787cc49a-ca80-41be-a63b-f0958436d663" providerId="ADAL" clId="{A30E4B39-30BC-4408-81EF-7900048F4923}" dt="2024-03-28T17:37:23.862" v="231" actId="1076"/>
          <ac:picMkLst>
            <pc:docMk/>
            <pc:sldMk cId="1983687666" sldId="265"/>
            <ac:picMk id="5" creationId="{03015B05-7B8D-722E-DBCB-07AAD7223BC4}"/>
          </ac:picMkLst>
        </pc:picChg>
      </pc:sldChg>
      <pc:sldChg chg="addSp modSp mod">
        <pc:chgData name="Sandy De La Rosa" userId="787cc49a-ca80-41be-a63b-f0958436d663" providerId="ADAL" clId="{A30E4B39-30BC-4408-81EF-7900048F4923}" dt="2024-03-29T19:23:47.207" v="1827" actId="9405"/>
        <pc:sldMkLst>
          <pc:docMk/>
          <pc:sldMk cId="874219802" sldId="266"/>
        </pc:sldMkLst>
        <pc:spChg chg="mod">
          <ac:chgData name="Sandy De La Rosa" userId="787cc49a-ca80-41be-a63b-f0958436d663" providerId="ADAL" clId="{A30E4B39-30BC-4408-81EF-7900048F4923}" dt="2024-03-29T17:35:08.474" v="1419" actId="20577"/>
          <ac:spMkLst>
            <pc:docMk/>
            <pc:sldMk cId="874219802" sldId="266"/>
            <ac:spMk id="2" creationId="{0EF7D5B4-0275-317C-1E64-07F9D34AD09D}"/>
          </ac:spMkLst>
        </pc:spChg>
        <pc:grpChg chg="mod">
          <ac:chgData name="Sandy De La Rosa" userId="787cc49a-ca80-41be-a63b-f0958436d663" providerId="ADAL" clId="{A30E4B39-30BC-4408-81EF-7900048F4923}" dt="2024-03-29T19:23:37.896" v="1825"/>
          <ac:grpSpMkLst>
            <pc:docMk/>
            <pc:sldMk cId="874219802" sldId="266"/>
            <ac:grpSpMk id="8" creationId="{955EA906-78A3-594A-0CF0-77441D13A224}"/>
          </ac:grpSpMkLst>
        </pc:grpChg>
        <pc:picChg chg="add mod">
          <ac:chgData name="Sandy De La Rosa" userId="787cc49a-ca80-41be-a63b-f0958436d663" providerId="ADAL" clId="{A30E4B39-30BC-4408-81EF-7900048F4923}" dt="2024-03-28T22:08:50.169" v="400" actId="1035"/>
          <ac:picMkLst>
            <pc:docMk/>
            <pc:sldMk cId="874219802" sldId="266"/>
            <ac:picMk id="4" creationId="{FBFA114D-C09B-CA7B-BBC9-A04B1969A578}"/>
          </ac:picMkLst>
        </pc:picChg>
        <pc:picChg chg="mod ord">
          <ac:chgData name="Sandy De La Rosa" userId="787cc49a-ca80-41be-a63b-f0958436d663" providerId="ADAL" clId="{A30E4B39-30BC-4408-81EF-7900048F4923}" dt="2024-03-28T17:38:35.150" v="257" actId="1076"/>
          <ac:picMkLst>
            <pc:docMk/>
            <pc:sldMk cId="874219802" sldId="266"/>
            <ac:picMk id="5" creationId="{B6EF3496-D1C0-789A-4BAA-05E8C1593EAF}"/>
          </ac:picMkLst>
        </pc:picChg>
        <pc:picChg chg="mod">
          <ac:chgData name="Sandy De La Rosa" userId="787cc49a-ca80-41be-a63b-f0958436d663" providerId="ADAL" clId="{A30E4B39-30BC-4408-81EF-7900048F4923}" dt="2024-03-28T17:38:23.167" v="254" actId="1076"/>
          <ac:picMkLst>
            <pc:docMk/>
            <pc:sldMk cId="874219802" sldId="266"/>
            <ac:picMk id="7" creationId="{A6A0634D-CCA6-FBC6-EC89-91F796E982AB}"/>
          </ac:picMkLst>
        </pc:picChg>
        <pc:picChg chg="mod">
          <ac:chgData name="Sandy De La Rosa" userId="787cc49a-ca80-41be-a63b-f0958436d663" providerId="ADAL" clId="{A30E4B39-30BC-4408-81EF-7900048F4923}" dt="2024-03-28T22:08:40.558" v="391" actId="14100"/>
          <ac:picMkLst>
            <pc:docMk/>
            <pc:sldMk cId="874219802" sldId="266"/>
            <ac:picMk id="9" creationId="{9E537E16-C516-6B48-C873-9AB78E8CD578}"/>
          </ac:picMkLst>
        </pc:picChg>
        <pc:inkChg chg="add mod">
          <ac:chgData name="Sandy De La Rosa" userId="787cc49a-ca80-41be-a63b-f0958436d663" providerId="ADAL" clId="{A30E4B39-30BC-4408-81EF-7900048F4923}" dt="2024-03-29T19:23:37.896" v="1825"/>
          <ac:inkMkLst>
            <pc:docMk/>
            <pc:sldMk cId="874219802" sldId="266"/>
            <ac:inkMk id="3" creationId="{8A5DD4E2-E279-5D5F-4350-81DB67C6BDAC}"/>
          </ac:inkMkLst>
        </pc:inkChg>
        <pc:inkChg chg="add mod">
          <ac:chgData name="Sandy De La Rosa" userId="787cc49a-ca80-41be-a63b-f0958436d663" providerId="ADAL" clId="{A30E4B39-30BC-4408-81EF-7900048F4923}" dt="2024-03-29T19:23:37.896" v="1825"/>
          <ac:inkMkLst>
            <pc:docMk/>
            <pc:sldMk cId="874219802" sldId="266"/>
            <ac:inkMk id="6" creationId="{708EAF5A-6859-3B7C-EC90-6A5F1443AEBF}"/>
          </ac:inkMkLst>
        </pc:inkChg>
        <pc:inkChg chg="add">
          <ac:chgData name="Sandy De La Rosa" userId="787cc49a-ca80-41be-a63b-f0958436d663" providerId="ADAL" clId="{A30E4B39-30BC-4408-81EF-7900048F4923}" dt="2024-03-29T19:23:42.556" v="1826" actId="9405"/>
          <ac:inkMkLst>
            <pc:docMk/>
            <pc:sldMk cId="874219802" sldId="266"/>
            <ac:inkMk id="10" creationId="{7C5D8A63-E91A-2264-E9F8-F038628E4F89}"/>
          </ac:inkMkLst>
        </pc:inkChg>
        <pc:inkChg chg="add">
          <ac:chgData name="Sandy De La Rosa" userId="787cc49a-ca80-41be-a63b-f0958436d663" providerId="ADAL" clId="{A30E4B39-30BC-4408-81EF-7900048F4923}" dt="2024-03-29T19:23:47.207" v="1827" actId="9405"/>
          <ac:inkMkLst>
            <pc:docMk/>
            <pc:sldMk cId="874219802" sldId="266"/>
            <ac:inkMk id="11" creationId="{5BA1BA16-1B46-3141-FA6F-704BFB0FC504}"/>
          </ac:inkMkLst>
        </pc:inkChg>
      </pc:sldChg>
      <pc:sldChg chg="modSp mod">
        <pc:chgData name="Sandy De La Rosa" userId="787cc49a-ca80-41be-a63b-f0958436d663" providerId="ADAL" clId="{A30E4B39-30BC-4408-81EF-7900048F4923}" dt="2024-03-29T17:35:26.101" v="1422" actId="20577"/>
        <pc:sldMkLst>
          <pc:docMk/>
          <pc:sldMk cId="3421708896" sldId="267"/>
        </pc:sldMkLst>
        <pc:spChg chg="mod">
          <ac:chgData name="Sandy De La Rosa" userId="787cc49a-ca80-41be-a63b-f0958436d663" providerId="ADAL" clId="{A30E4B39-30BC-4408-81EF-7900048F4923}" dt="2024-03-29T17:35:26.101" v="1422" actId="20577"/>
          <ac:spMkLst>
            <pc:docMk/>
            <pc:sldMk cId="3421708896" sldId="267"/>
            <ac:spMk id="2" creationId="{96FDA168-8D00-692D-EB80-E0D0E0EE6344}"/>
          </ac:spMkLst>
        </pc:spChg>
      </pc:sldChg>
      <pc:sldChg chg="addSp delSp modSp new mod ord">
        <pc:chgData name="Sandy De La Rosa" userId="787cc49a-ca80-41be-a63b-f0958436d663" providerId="ADAL" clId="{A30E4B39-30BC-4408-81EF-7900048F4923}" dt="2024-03-29T20:55:17.290" v="1912" actId="1076"/>
        <pc:sldMkLst>
          <pc:docMk/>
          <pc:sldMk cId="246704913" sldId="269"/>
        </pc:sldMkLst>
        <pc:spChg chg="mod">
          <ac:chgData name="Sandy De La Rosa" userId="787cc49a-ca80-41be-a63b-f0958436d663" providerId="ADAL" clId="{A30E4B39-30BC-4408-81EF-7900048F4923}" dt="2024-03-29T17:33:41.989" v="1412" actId="14100"/>
          <ac:spMkLst>
            <pc:docMk/>
            <pc:sldMk cId="246704913" sldId="269"/>
            <ac:spMk id="2" creationId="{75DD6E35-C68D-07E4-1226-804891EDD8C1}"/>
          </ac:spMkLst>
        </pc:spChg>
        <pc:spChg chg="mod">
          <ac:chgData name="Sandy De La Rosa" userId="787cc49a-ca80-41be-a63b-f0958436d663" providerId="ADAL" clId="{A30E4B39-30BC-4408-81EF-7900048F4923}" dt="2024-03-29T20:55:14.482" v="1911" actId="14100"/>
          <ac:spMkLst>
            <pc:docMk/>
            <pc:sldMk cId="246704913" sldId="269"/>
            <ac:spMk id="3" creationId="{124E9024-75A8-7D00-CB63-959FB102819F}"/>
          </ac:spMkLst>
        </pc:spChg>
        <pc:picChg chg="add del mod">
          <ac:chgData name="Sandy De La Rosa" userId="787cc49a-ca80-41be-a63b-f0958436d663" providerId="ADAL" clId="{A30E4B39-30BC-4408-81EF-7900048F4923}" dt="2024-03-29T20:43:19.646" v="1865" actId="478"/>
          <ac:picMkLst>
            <pc:docMk/>
            <pc:sldMk cId="246704913" sldId="269"/>
            <ac:picMk id="5" creationId="{17928DB7-94FC-2195-842B-5FD0A971EAD1}"/>
          </ac:picMkLst>
        </pc:picChg>
        <pc:picChg chg="add del mod">
          <ac:chgData name="Sandy De La Rosa" userId="787cc49a-ca80-41be-a63b-f0958436d663" providerId="ADAL" clId="{A30E4B39-30BC-4408-81EF-7900048F4923}" dt="2024-03-29T20:43:50.530" v="1874" actId="478"/>
          <ac:picMkLst>
            <pc:docMk/>
            <pc:sldMk cId="246704913" sldId="269"/>
            <ac:picMk id="7" creationId="{A11B36FA-586D-5E65-FC9E-49E201A30201}"/>
          </ac:picMkLst>
        </pc:picChg>
        <pc:picChg chg="add del mod">
          <ac:chgData name="Sandy De La Rosa" userId="787cc49a-ca80-41be-a63b-f0958436d663" providerId="ADAL" clId="{A30E4B39-30BC-4408-81EF-7900048F4923}" dt="2024-03-29T20:52:09.665" v="1896" actId="478"/>
          <ac:picMkLst>
            <pc:docMk/>
            <pc:sldMk cId="246704913" sldId="269"/>
            <ac:picMk id="9" creationId="{7067AA01-A8C0-ECDF-7E7C-CF457E2E61F0}"/>
          </ac:picMkLst>
        </pc:picChg>
        <pc:picChg chg="add mod">
          <ac:chgData name="Sandy De La Rosa" userId="787cc49a-ca80-41be-a63b-f0958436d663" providerId="ADAL" clId="{A30E4B39-30BC-4408-81EF-7900048F4923}" dt="2024-03-29T20:53:17.402" v="1903" actId="14100"/>
          <ac:picMkLst>
            <pc:docMk/>
            <pc:sldMk cId="246704913" sldId="269"/>
            <ac:picMk id="11" creationId="{CF9AB522-FC6F-36A7-89FC-EB4DCA4FEB06}"/>
          </ac:picMkLst>
        </pc:picChg>
        <pc:picChg chg="add mod">
          <ac:chgData name="Sandy De La Rosa" userId="787cc49a-ca80-41be-a63b-f0958436d663" providerId="ADAL" clId="{A30E4B39-30BC-4408-81EF-7900048F4923}" dt="2024-03-29T20:55:17.290" v="1912" actId="1076"/>
          <ac:picMkLst>
            <pc:docMk/>
            <pc:sldMk cId="246704913" sldId="269"/>
            <ac:picMk id="13" creationId="{A3A7ABB1-2851-EBC1-7F0B-A02A34CD4045}"/>
          </ac:picMkLst>
        </pc:picChg>
      </pc:sldChg>
      <pc:sldChg chg="modSp new del mod">
        <pc:chgData name="Sandy De La Rosa" userId="787cc49a-ca80-41be-a63b-f0958436d663" providerId="ADAL" clId="{A30E4B39-30BC-4408-81EF-7900048F4923}" dt="2024-03-28T22:10:02.470" v="402" actId="47"/>
        <pc:sldMkLst>
          <pc:docMk/>
          <pc:sldMk cId="957273918" sldId="269"/>
        </pc:sldMkLst>
        <pc:spChg chg="mod">
          <ac:chgData name="Sandy De La Rosa" userId="787cc49a-ca80-41be-a63b-f0958436d663" providerId="ADAL" clId="{A30E4B39-30BC-4408-81EF-7900048F4923}" dt="2024-03-28T21:57:07.604" v="273" actId="20577"/>
          <ac:spMkLst>
            <pc:docMk/>
            <pc:sldMk cId="957273918" sldId="269"/>
            <ac:spMk id="2" creationId="{2F8FF3D4-04FC-381E-7E71-70D02B9FDBEF}"/>
          </ac:spMkLst>
        </pc:spChg>
      </pc:sldChg>
      <pc:sldChg chg="addSp modSp new mod">
        <pc:chgData name="Sandy De La Rosa" userId="787cc49a-ca80-41be-a63b-f0958436d663" providerId="ADAL" clId="{A30E4B39-30BC-4408-81EF-7900048F4923}" dt="2024-03-29T21:02:07.723" v="1972" actId="1076"/>
        <pc:sldMkLst>
          <pc:docMk/>
          <pc:sldMk cId="493925902" sldId="270"/>
        </pc:sldMkLst>
        <pc:spChg chg="mod">
          <ac:chgData name="Sandy De La Rosa" userId="787cc49a-ca80-41be-a63b-f0958436d663" providerId="ADAL" clId="{A30E4B39-30BC-4408-81EF-7900048F4923}" dt="2024-03-29T18:36:56.749" v="1700" actId="14100"/>
          <ac:spMkLst>
            <pc:docMk/>
            <pc:sldMk cId="493925902" sldId="270"/>
            <ac:spMk id="2" creationId="{460747E5-70E3-5D66-8A0C-6A61EDEFA741}"/>
          </ac:spMkLst>
        </pc:spChg>
        <pc:spChg chg="mod">
          <ac:chgData name="Sandy De La Rosa" userId="787cc49a-ca80-41be-a63b-f0958436d663" providerId="ADAL" clId="{A30E4B39-30BC-4408-81EF-7900048F4923}" dt="2024-03-29T21:02:07.723" v="1972" actId="1076"/>
          <ac:spMkLst>
            <pc:docMk/>
            <pc:sldMk cId="493925902" sldId="270"/>
            <ac:spMk id="3" creationId="{569CE121-78FD-B86E-CF7B-66BC35B028DB}"/>
          </ac:spMkLst>
        </pc:spChg>
        <pc:picChg chg="add mod">
          <ac:chgData name="Sandy De La Rosa" userId="787cc49a-ca80-41be-a63b-f0958436d663" providerId="ADAL" clId="{A30E4B39-30BC-4408-81EF-7900048F4923}" dt="2024-03-29T18:37:02.996" v="1702" actId="14100"/>
          <ac:picMkLst>
            <pc:docMk/>
            <pc:sldMk cId="493925902" sldId="270"/>
            <ac:picMk id="5" creationId="{2085F701-A912-D0EC-792E-9A7A748A3350}"/>
          </ac:picMkLst>
        </pc:picChg>
        <pc:picChg chg="add mod">
          <ac:chgData name="Sandy De La Rosa" userId="787cc49a-ca80-41be-a63b-f0958436d663" providerId="ADAL" clId="{A30E4B39-30BC-4408-81EF-7900048F4923}" dt="2024-03-29T20:49:36.168" v="1882" actId="1076"/>
          <ac:picMkLst>
            <pc:docMk/>
            <pc:sldMk cId="493925902" sldId="270"/>
            <ac:picMk id="7" creationId="{1B80A722-E7A5-EADA-D0C1-C61F9D24D24A}"/>
          </ac:picMkLst>
        </pc:picChg>
      </pc:sldChg>
      <pc:sldChg chg="addSp delSp modSp new mod">
        <pc:chgData name="Sandy De La Rosa" userId="787cc49a-ca80-41be-a63b-f0958436d663" providerId="ADAL" clId="{A30E4B39-30BC-4408-81EF-7900048F4923}" dt="2024-03-29T20:55:37.321" v="1916" actId="1076"/>
        <pc:sldMkLst>
          <pc:docMk/>
          <pc:sldMk cId="3569742386" sldId="271"/>
        </pc:sldMkLst>
        <pc:spChg chg="mod">
          <ac:chgData name="Sandy De La Rosa" userId="787cc49a-ca80-41be-a63b-f0958436d663" providerId="ADAL" clId="{A30E4B39-30BC-4408-81EF-7900048F4923}" dt="2024-03-29T19:47:58.537" v="1837" actId="404"/>
          <ac:spMkLst>
            <pc:docMk/>
            <pc:sldMk cId="3569742386" sldId="271"/>
            <ac:spMk id="2" creationId="{77B23D9F-1926-3FC8-1C82-6177EF4BF583}"/>
          </ac:spMkLst>
        </pc:spChg>
        <pc:spChg chg="del">
          <ac:chgData name="Sandy De La Rosa" userId="787cc49a-ca80-41be-a63b-f0958436d663" providerId="ADAL" clId="{A30E4B39-30BC-4408-81EF-7900048F4923}" dt="2024-03-29T18:13:05.110" v="1450" actId="931"/>
          <ac:spMkLst>
            <pc:docMk/>
            <pc:sldMk cId="3569742386" sldId="271"/>
            <ac:spMk id="3" creationId="{5B42D148-CEA7-2AEA-DBE0-041A08A4AA10}"/>
          </ac:spMkLst>
        </pc:spChg>
        <pc:picChg chg="add mod">
          <ac:chgData name="Sandy De La Rosa" userId="787cc49a-ca80-41be-a63b-f0958436d663" providerId="ADAL" clId="{A30E4B39-30BC-4408-81EF-7900048F4923}" dt="2024-03-29T19:46:18.257" v="1830" actId="1076"/>
          <ac:picMkLst>
            <pc:docMk/>
            <pc:sldMk cId="3569742386" sldId="271"/>
            <ac:picMk id="5" creationId="{1AF499CB-0EC6-067A-EC54-009111100036}"/>
          </ac:picMkLst>
        </pc:picChg>
        <pc:picChg chg="add del mod">
          <ac:chgData name="Sandy De La Rosa" userId="787cc49a-ca80-41be-a63b-f0958436d663" providerId="ADAL" clId="{A30E4B39-30BC-4408-81EF-7900048F4923}" dt="2024-03-29T20:37:48.882" v="1839" actId="21"/>
          <ac:picMkLst>
            <pc:docMk/>
            <pc:sldMk cId="3569742386" sldId="271"/>
            <ac:picMk id="7" creationId="{81146912-A464-FB69-EF54-9137B5B741B4}"/>
          </ac:picMkLst>
        </pc:picChg>
        <pc:picChg chg="add mod">
          <ac:chgData name="Sandy De La Rosa" userId="787cc49a-ca80-41be-a63b-f0958436d663" providerId="ADAL" clId="{A30E4B39-30BC-4408-81EF-7900048F4923}" dt="2024-03-29T20:55:37.321" v="1916" actId="1076"/>
          <ac:picMkLst>
            <pc:docMk/>
            <pc:sldMk cId="3569742386" sldId="271"/>
            <ac:picMk id="9" creationId="{2146FA90-F692-AC0F-1B43-64C94AD92E97}"/>
          </ac:picMkLst>
        </pc:picChg>
      </pc:sldChg>
      <pc:sldChg chg="addSp delSp modSp new mod">
        <pc:chgData name="Sandy De La Rosa" userId="787cc49a-ca80-41be-a63b-f0958436d663" providerId="ADAL" clId="{A30E4B39-30BC-4408-81EF-7900048F4923}" dt="2024-03-29T20:55:27.915" v="1913" actId="1076"/>
        <pc:sldMkLst>
          <pc:docMk/>
          <pc:sldMk cId="2707111288" sldId="272"/>
        </pc:sldMkLst>
        <pc:spChg chg="mod">
          <ac:chgData name="Sandy De La Rosa" userId="787cc49a-ca80-41be-a63b-f0958436d663" providerId="ADAL" clId="{A30E4B39-30BC-4408-81EF-7900048F4923}" dt="2024-03-29T18:17:30.160" v="1590" actId="122"/>
          <ac:spMkLst>
            <pc:docMk/>
            <pc:sldMk cId="2707111288" sldId="272"/>
            <ac:spMk id="2" creationId="{33253DEB-8643-1879-1D92-EDF5D90C9D80}"/>
          </ac:spMkLst>
        </pc:spChg>
        <pc:spChg chg="del">
          <ac:chgData name="Sandy De La Rosa" userId="787cc49a-ca80-41be-a63b-f0958436d663" providerId="ADAL" clId="{A30E4B39-30BC-4408-81EF-7900048F4923}" dt="2024-03-29T18:17:39.453" v="1591" actId="931"/>
          <ac:spMkLst>
            <pc:docMk/>
            <pc:sldMk cId="2707111288" sldId="272"/>
            <ac:spMk id="3" creationId="{EA317A44-E440-0214-D06D-803F2FE7F6B5}"/>
          </ac:spMkLst>
        </pc:spChg>
        <pc:picChg chg="add mod modCrop">
          <ac:chgData name="Sandy De La Rosa" userId="787cc49a-ca80-41be-a63b-f0958436d663" providerId="ADAL" clId="{A30E4B39-30BC-4408-81EF-7900048F4923}" dt="2024-03-29T18:18:48.269" v="1610" actId="1076"/>
          <ac:picMkLst>
            <pc:docMk/>
            <pc:sldMk cId="2707111288" sldId="272"/>
            <ac:picMk id="5" creationId="{F0D2817C-1302-8E76-AE0C-B78F826A1497}"/>
          </ac:picMkLst>
        </pc:picChg>
        <pc:picChg chg="add mod">
          <ac:chgData name="Sandy De La Rosa" userId="787cc49a-ca80-41be-a63b-f0958436d663" providerId="ADAL" clId="{A30E4B39-30BC-4408-81EF-7900048F4923}" dt="2024-03-29T18:18:43.223" v="1608" actId="14100"/>
          <ac:picMkLst>
            <pc:docMk/>
            <pc:sldMk cId="2707111288" sldId="272"/>
            <ac:picMk id="7" creationId="{24E2D979-1013-23EB-6DAB-93D3C00BE383}"/>
          </ac:picMkLst>
        </pc:picChg>
        <pc:picChg chg="add mod">
          <ac:chgData name="Sandy De La Rosa" userId="787cc49a-ca80-41be-a63b-f0958436d663" providerId="ADAL" clId="{A30E4B39-30BC-4408-81EF-7900048F4923}" dt="2024-03-29T20:55:27.915" v="1913" actId="1076"/>
          <ac:picMkLst>
            <pc:docMk/>
            <pc:sldMk cId="2707111288" sldId="272"/>
            <ac:picMk id="9" creationId="{EB4AD8D2-A2C5-1E8E-62F9-EF5829DEF422}"/>
          </ac:picMkLst>
        </pc:picChg>
      </pc:sldChg>
      <pc:sldChg chg="addSp delSp modSp new mod">
        <pc:chgData name="Sandy De La Rosa" userId="787cc49a-ca80-41be-a63b-f0958436d663" providerId="ADAL" clId="{A30E4B39-30BC-4408-81EF-7900048F4923}" dt="2024-03-29T18:20:18.872" v="1646" actId="1076"/>
        <pc:sldMkLst>
          <pc:docMk/>
          <pc:sldMk cId="1291168310" sldId="273"/>
        </pc:sldMkLst>
        <pc:spChg chg="mod">
          <ac:chgData name="Sandy De La Rosa" userId="787cc49a-ca80-41be-a63b-f0958436d663" providerId="ADAL" clId="{A30E4B39-30BC-4408-81EF-7900048F4923}" dt="2024-03-29T18:19:44.792" v="1630" actId="122"/>
          <ac:spMkLst>
            <pc:docMk/>
            <pc:sldMk cId="1291168310" sldId="273"/>
            <ac:spMk id="2" creationId="{54A3647B-A0F8-A855-24F0-CFCCB2D932B1}"/>
          </ac:spMkLst>
        </pc:spChg>
        <pc:spChg chg="del">
          <ac:chgData name="Sandy De La Rosa" userId="787cc49a-ca80-41be-a63b-f0958436d663" providerId="ADAL" clId="{A30E4B39-30BC-4408-81EF-7900048F4923}" dt="2024-03-29T18:19:49.107" v="1631" actId="931"/>
          <ac:spMkLst>
            <pc:docMk/>
            <pc:sldMk cId="1291168310" sldId="273"/>
            <ac:spMk id="3" creationId="{1503249B-2A9F-7A68-8968-B05B3FB4E21C}"/>
          </ac:spMkLst>
        </pc:spChg>
        <pc:picChg chg="add mod">
          <ac:chgData name="Sandy De La Rosa" userId="787cc49a-ca80-41be-a63b-f0958436d663" providerId="ADAL" clId="{A30E4B39-30BC-4408-81EF-7900048F4923}" dt="2024-03-29T18:20:18.872" v="1646" actId="1076"/>
          <ac:picMkLst>
            <pc:docMk/>
            <pc:sldMk cId="1291168310" sldId="273"/>
            <ac:picMk id="5" creationId="{2E88F31A-301B-30B7-31E6-14AD254BA375}"/>
          </ac:picMkLst>
        </pc:picChg>
        <pc:picChg chg="add mod">
          <ac:chgData name="Sandy De La Rosa" userId="787cc49a-ca80-41be-a63b-f0958436d663" providerId="ADAL" clId="{A30E4B39-30BC-4408-81EF-7900048F4923}" dt="2024-03-29T18:20:16.449" v="1645" actId="1076"/>
          <ac:picMkLst>
            <pc:docMk/>
            <pc:sldMk cId="1291168310" sldId="273"/>
            <ac:picMk id="7" creationId="{87B75657-1A78-2CA8-559C-2C13842B0B5D}"/>
          </ac:picMkLst>
        </pc:picChg>
      </pc:sldChg>
      <pc:sldChg chg="addSp delSp modSp new mod">
        <pc:chgData name="Sandy De La Rosa" userId="787cc49a-ca80-41be-a63b-f0958436d663" providerId="ADAL" clId="{A30E4B39-30BC-4408-81EF-7900048F4923}" dt="2024-03-29T20:57:24.066" v="1930" actId="14100"/>
        <pc:sldMkLst>
          <pc:docMk/>
          <pc:sldMk cId="1241575739" sldId="274"/>
        </pc:sldMkLst>
        <pc:spChg chg="mod">
          <ac:chgData name="Sandy De La Rosa" userId="787cc49a-ca80-41be-a63b-f0958436d663" providerId="ADAL" clId="{A30E4B39-30BC-4408-81EF-7900048F4923}" dt="2024-03-29T20:57:15.275" v="1926" actId="1076"/>
          <ac:spMkLst>
            <pc:docMk/>
            <pc:sldMk cId="1241575739" sldId="274"/>
            <ac:spMk id="2" creationId="{83B096AC-7AEE-331C-DCBB-318068F6A430}"/>
          </ac:spMkLst>
        </pc:spChg>
        <pc:spChg chg="del">
          <ac:chgData name="Sandy De La Rosa" userId="787cc49a-ca80-41be-a63b-f0958436d663" providerId="ADAL" clId="{A30E4B39-30BC-4408-81EF-7900048F4923}" dt="2024-03-29T18:33:58.923" v="1655" actId="931"/>
          <ac:spMkLst>
            <pc:docMk/>
            <pc:sldMk cId="1241575739" sldId="274"/>
            <ac:spMk id="3" creationId="{7952F1FE-9F27-C393-738C-D39F4A359A6E}"/>
          </ac:spMkLst>
        </pc:spChg>
        <pc:picChg chg="add mod">
          <ac:chgData name="Sandy De La Rosa" userId="787cc49a-ca80-41be-a63b-f0958436d663" providerId="ADAL" clId="{A30E4B39-30BC-4408-81EF-7900048F4923}" dt="2024-03-29T18:34:46.589" v="1686" actId="1076"/>
          <ac:picMkLst>
            <pc:docMk/>
            <pc:sldMk cId="1241575739" sldId="274"/>
            <ac:picMk id="5" creationId="{D1412183-B21E-872F-70F7-C8A7C79DF1A3}"/>
          </ac:picMkLst>
        </pc:picChg>
        <pc:picChg chg="add mod">
          <ac:chgData name="Sandy De La Rosa" userId="787cc49a-ca80-41be-a63b-f0958436d663" providerId="ADAL" clId="{A30E4B39-30BC-4408-81EF-7900048F4923}" dt="2024-03-29T20:57:24.066" v="1930" actId="14100"/>
          <ac:picMkLst>
            <pc:docMk/>
            <pc:sldMk cId="1241575739" sldId="274"/>
            <ac:picMk id="7" creationId="{81146912-A464-FB69-EF54-9137B5B741B4}"/>
          </ac:picMkLst>
        </pc:picChg>
        <pc:picChg chg="add mod">
          <ac:chgData name="Sandy De La Rosa" userId="787cc49a-ca80-41be-a63b-f0958436d663" providerId="ADAL" clId="{A30E4B39-30BC-4408-81EF-7900048F4923}" dt="2024-03-29T20:57:20.106" v="1928" actId="14100"/>
          <ac:picMkLst>
            <pc:docMk/>
            <pc:sldMk cId="1241575739" sldId="274"/>
            <ac:picMk id="8" creationId="{67954B3C-7F3B-BB6D-052D-F6FCB59D6BCD}"/>
          </ac:picMkLst>
        </pc:picChg>
      </pc:sldChg>
      <pc:sldChg chg="addSp delSp modSp new mod">
        <pc:chgData name="Sandy De La Rosa" userId="787cc49a-ca80-41be-a63b-f0958436d663" providerId="ADAL" clId="{A30E4B39-30BC-4408-81EF-7900048F4923}" dt="2024-03-29T21:00:01.371" v="1968" actId="1076"/>
        <pc:sldMkLst>
          <pc:docMk/>
          <pc:sldMk cId="1493340382" sldId="275"/>
        </pc:sldMkLst>
        <pc:spChg chg="mod">
          <ac:chgData name="Sandy De La Rosa" userId="787cc49a-ca80-41be-a63b-f0958436d663" providerId="ADAL" clId="{A30E4B39-30BC-4408-81EF-7900048F4923}" dt="2024-03-29T18:46:34.596" v="1742" actId="5793"/>
          <ac:spMkLst>
            <pc:docMk/>
            <pc:sldMk cId="1493340382" sldId="275"/>
            <ac:spMk id="2" creationId="{BC6EBED0-ACAD-AF12-B836-150C79583732}"/>
          </ac:spMkLst>
        </pc:spChg>
        <pc:spChg chg="mod">
          <ac:chgData name="Sandy De La Rosa" userId="787cc49a-ca80-41be-a63b-f0958436d663" providerId="ADAL" clId="{A30E4B39-30BC-4408-81EF-7900048F4923}" dt="2024-03-29T20:58:21.461" v="1945" actId="114"/>
          <ac:spMkLst>
            <pc:docMk/>
            <pc:sldMk cId="1493340382" sldId="275"/>
            <ac:spMk id="3" creationId="{B228ABB9-D82D-4D3F-0D05-15E2BCC1B0B6}"/>
          </ac:spMkLst>
        </pc:spChg>
        <pc:picChg chg="add del mod">
          <ac:chgData name="Sandy De La Rosa" userId="787cc49a-ca80-41be-a63b-f0958436d663" providerId="ADAL" clId="{A30E4B39-30BC-4408-81EF-7900048F4923}" dt="2024-03-29T20:59:28.627" v="1957" actId="478"/>
          <ac:picMkLst>
            <pc:docMk/>
            <pc:sldMk cId="1493340382" sldId="275"/>
            <ac:picMk id="5" creationId="{FEDD1171-DF9B-E1E8-4757-98DD46D7F280}"/>
          </ac:picMkLst>
        </pc:picChg>
        <pc:picChg chg="add mod modCrop">
          <ac:chgData name="Sandy De La Rosa" userId="787cc49a-ca80-41be-a63b-f0958436d663" providerId="ADAL" clId="{A30E4B39-30BC-4408-81EF-7900048F4923}" dt="2024-03-29T21:00:01.371" v="1968" actId="1076"/>
          <ac:picMkLst>
            <pc:docMk/>
            <pc:sldMk cId="1493340382" sldId="275"/>
            <ac:picMk id="7" creationId="{62183931-141B-C036-809E-EF6944031203}"/>
          </ac:picMkLst>
        </pc:picChg>
        <pc:picChg chg="add mod">
          <ac:chgData name="Sandy De La Rosa" userId="787cc49a-ca80-41be-a63b-f0958436d663" providerId="ADAL" clId="{A30E4B39-30BC-4408-81EF-7900048F4923}" dt="2024-03-29T20:59:59.619" v="1967" actId="1076"/>
          <ac:picMkLst>
            <pc:docMk/>
            <pc:sldMk cId="1493340382" sldId="275"/>
            <ac:picMk id="9" creationId="{7B935F53-ACDB-9016-E998-949334A80604}"/>
          </ac:picMkLst>
        </pc:picChg>
      </pc:sldChg>
      <pc:sldChg chg="addSp delSp modSp new mod">
        <pc:chgData name="Sandy De La Rosa" userId="787cc49a-ca80-41be-a63b-f0958436d663" providerId="ADAL" clId="{A30E4B39-30BC-4408-81EF-7900048F4923}" dt="2024-04-01T21:41:59.581" v="3975" actId="20577"/>
        <pc:sldMkLst>
          <pc:docMk/>
          <pc:sldMk cId="3033499064" sldId="276"/>
        </pc:sldMkLst>
        <pc:spChg chg="mod">
          <ac:chgData name="Sandy De La Rosa" userId="787cc49a-ca80-41be-a63b-f0958436d663" providerId="ADAL" clId="{A30E4B39-30BC-4408-81EF-7900048F4923}" dt="2024-04-01T18:07:48.815" v="3807" actId="122"/>
          <ac:spMkLst>
            <pc:docMk/>
            <pc:sldMk cId="3033499064" sldId="276"/>
            <ac:spMk id="2" creationId="{52EB6F15-792B-0651-7F6F-AC402A6149DF}"/>
          </ac:spMkLst>
        </pc:spChg>
        <pc:spChg chg="del">
          <ac:chgData name="Sandy De La Rosa" userId="787cc49a-ca80-41be-a63b-f0958436d663" providerId="ADAL" clId="{A30E4B39-30BC-4408-81EF-7900048F4923}" dt="2024-04-01T17:15:17.765" v="2004" actId="931"/>
          <ac:spMkLst>
            <pc:docMk/>
            <pc:sldMk cId="3033499064" sldId="276"/>
            <ac:spMk id="3" creationId="{70681373-4B43-835F-70EF-899F4C64D002}"/>
          </ac:spMkLst>
        </pc:spChg>
        <pc:spChg chg="add del mod">
          <ac:chgData name="Sandy De La Rosa" userId="787cc49a-ca80-41be-a63b-f0958436d663" providerId="ADAL" clId="{A30E4B39-30BC-4408-81EF-7900048F4923}" dt="2024-04-01T17:32:21.641" v="3011" actId="21"/>
          <ac:spMkLst>
            <pc:docMk/>
            <pc:sldMk cId="3033499064" sldId="276"/>
            <ac:spMk id="6" creationId="{D27E28B9-2CE3-54E9-8E65-9A8CC413C089}"/>
          </ac:spMkLst>
        </pc:spChg>
        <pc:spChg chg="add mod">
          <ac:chgData name="Sandy De La Rosa" userId="787cc49a-ca80-41be-a63b-f0958436d663" providerId="ADAL" clId="{A30E4B39-30BC-4408-81EF-7900048F4923}" dt="2024-04-01T21:41:59.581" v="3975" actId="20577"/>
          <ac:spMkLst>
            <pc:docMk/>
            <pc:sldMk cId="3033499064" sldId="276"/>
            <ac:spMk id="8" creationId="{7BD9CE9E-B268-0216-74E2-EC069FF8B7F3}"/>
          </ac:spMkLst>
        </pc:spChg>
        <pc:picChg chg="add mod">
          <ac:chgData name="Sandy De La Rosa" userId="787cc49a-ca80-41be-a63b-f0958436d663" providerId="ADAL" clId="{A30E4B39-30BC-4408-81EF-7900048F4923}" dt="2024-04-01T18:01:00.884" v="3208" actId="1076"/>
          <ac:picMkLst>
            <pc:docMk/>
            <pc:sldMk cId="3033499064" sldId="276"/>
            <ac:picMk id="5" creationId="{294A5804-2F0C-CC0F-8C71-264788BEC60C}"/>
          </ac:picMkLst>
        </pc:picChg>
      </pc:sldChg>
      <pc:sldChg chg="addSp delSp modSp new mod">
        <pc:chgData name="Sandy De La Rosa" userId="787cc49a-ca80-41be-a63b-f0958436d663" providerId="ADAL" clId="{A30E4B39-30BC-4408-81EF-7900048F4923}" dt="2024-04-01T21:41:37.790" v="3974" actId="27636"/>
        <pc:sldMkLst>
          <pc:docMk/>
          <pc:sldMk cId="1381865797" sldId="277"/>
        </pc:sldMkLst>
        <pc:spChg chg="mod">
          <ac:chgData name="Sandy De La Rosa" userId="787cc49a-ca80-41be-a63b-f0958436d663" providerId="ADAL" clId="{A30E4B39-30BC-4408-81EF-7900048F4923}" dt="2024-04-01T18:08:09.736" v="3808" actId="122"/>
          <ac:spMkLst>
            <pc:docMk/>
            <pc:sldMk cId="1381865797" sldId="277"/>
            <ac:spMk id="2" creationId="{1C4FB582-2F2D-8D16-FC4D-B4F670A76013}"/>
          </ac:spMkLst>
        </pc:spChg>
        <pc:spChg chg="mod">
          <ac:chgData name="Sandy De La Rosa" userId="787cc49a-ca80-41be-a63b-f0958436d663" providerId="ADAL" clId="{A30E4B39-30BC-4408-81EF-7900048F4923}" dt="2024-04-01T21:41:37.790" v="3974" actId="27636"/>
          <ac:spMkLst>
            <pc:docMk/>
            <pc:sldMk cId="1381865797" sldId="277"/>
            <ac:spMk id="3" creationId="{36D46114-3D79-B9B9-5BC7-10A355C2CCDA}"/>
          </ac:spMkLst>
        </pc:spChg>
        <pc:spChg chg="add del mod">
          <ac:chgData name="Sandy De La Rosa" userId="787cc49a-ca80-41be-a63b-f0958436d663" providerId="ADAL" clId="{A30E4B39-30BC-4408-81EF-7900048F4923}" dt="2024-04-01T18:01:23.678" v="3211" actId="478"/>
          <ac:spMkLst>
            <pc:docMk/>
            <pc:sldMk cId="1381865797" sldId="277"/>
            <ac:spMk id="6" creationId="{D27E28B9-2CE3-54E9-8E65-9A8CC413C089}"/>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9T19:23:34.853"/>
    </inkml:context>
    <inkml:brush xml:id="br0">
      <inkml:brushProperty name="width" value="0.05" units="cm"/>
      <inkml:brushProperty name="height" value="0.05" units="cm"/>
      <inkml:brushProperty name="color" value="#E71224"/>
    </inkml:brush>
  </inkml:definitions>
  <inkml:trace contextRef="#ctx0" brushRef="#br0">1 0 24575,'7'1'0,"0"0"0,0 0 0,0 1 0,0 0 0,0 0 0,-1 1 0,1 0 0,-1 0 0,0 1 0,0-1 0,0 1 0,0 1 0,5 4 0,13 12 0,32 36 0,-48-48 0,24 30 0,-1 1 0,28 49 0,-30-44 0,-17-30-139,1 0 1,0-1-1,1 0 0,1-1 0,31 21 0,-36-26-393,45 33-6294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9T19:23:36.892"/>
    </inkml:context>
    <inkml:brush xml:id="br0">
      <inkml:brushProperty name="width" value="0.05" units="cm"/>
      <inkml:brushProperty name="height" value="0.05" units="cm"/>
      <inkml:brushProperty name="color" value="#E71224"/>
    </inkml:brush>
  </inkml:definitions>
  <inkml:trace contextRef="#ctx0" brushRef="#br0">591 8 24575,'0'0'0,"-1"-1"0,1 1 0,0-1 0,-1 1 0,1-1 0,-1 1 0,1-1 0,0 1 0,-1 0 0,1-1 0,-1 1 0,1 0 0,-1-1 0,1 1 0,-1 0 0,1 0 0,-1 0 0,0-1 0,1 1 0,-1 0 0,1 0 0,-1 0 0,1 0 0,-1 0 0,0 0 0,1 0 0,-1 0 0,1 0 0,-1 0 0,0 1 0,1-1 0,-1 0 0,1 0 0,-2 1 0,-22 5 0,-18 13 0,0 3 0,1 0 0,2 3 0,0 2 0,-51 46 0,55-42 59,-49 58-1,54-55-799,-62 54 0,79-78-6085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9T19:23:42.555"/>
    </inkml:context>
    <inkml:brush xml:id="br0">
      <inkml:brushProperty name="width" value="0.05" units="cm"/>
      <inkml:brushProperty name="height" value="0.05" units="cm"/>
      <inkml:brushProperty name="color" value="#008C3A"/>
    </inkml:brush>
  </inkml:definitions>
  <inkml:trace contextRef="#ctx0" brushRef="#br0">1 459 24575,'4'0'0,"0"0"0,1 0 0,-1 1 0,0-1 0,0 1 0,0 0 0,0 0 0,0 1 0,0-1 0,0 1 0,0 0 0,0 0 0,-1 0 0,1 0 0,-1 1 0,1 0 0,-1-1 0,4 6 0,1 3 0,-1-1 0,0 1 0,-1 0 0,9 22 0,-9-20 0,3 10 0,2-1 0,0-1 0,1 0 0,1 0 0,31 36 0,-43-56 0,0 0 0,-1-1 0,1 1 0,0 0 0,0 0 0,0-1 0,-1 1 0,1 0 0,0-1 0,0 1 0,0-1 0,0 1 0,0-1 0,0 1 0,0-1 0,0 0 0,0 1 0,1-1 0,-1 0 0,0 0 0,0 0 0,0 0 0,0 0 0,0 0 0,0 0 0,0-1 0,0 1 0,0 0 0,0 0 0,1-1 0,-1 1 0,0-1 0,0 1 0,-1-1 0,1 1 0,0-1 0,0 0 0,0 1 0,0-1 0,0 0 0,-1 0 0,1 0 0,0 1 0,-1-1 0,1 0 0,0 0 0,-1 0 0,0 0 0,1 0 0,-1 0 0,1 0 0,-1-2 0,5-9 0,0-1 0,-1 0 0,3-20 0,-4 18 0,64-197 0,-14 53 0,-49 141 0,2 1 0,0-1 0,1 1 0,0 0 0,1 1 0,2-1 0,-1 2 0,17-20 0,-6 13-172,1 2 0,29-22 0,-35 30-677,0 0-5977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9T19:23:47.205"/>
    </inkml:context>
    <inkml:brush xml:id="br0">
      <inkml:brushProperty name="width" value="0.05" units="cm"/>
      <inkml:brushProperty name="height" value="0.05" units="cm"/>
      <inkml:brushProperty name="color" value="#008C3A"/>
    </inkml:brush>
  </inkml:definitions>
  <inkml:trace contextRef="#ctx0" brushRef="#br0">1 1197 24575,'20'13'0,"-1"0"0,-1 1 0,0 1 0,0 1 0,-2 1 0,0 0 0,15 21 0,-5-7 0,178 236 0,-90-111 0,-112-154 0,0 1 0,0 0 0,0-1 0,1 0 0,-1 1 0,1-1 0,-1 0 0,6 3 0,-7-5 0,0 0 0,0 1 0,-1-1 0,1 0 0,0 0 0,0 0 0,0 0 0,0 0 0,-1 0 0,1 0 0,0-1 0,0 1 0,0 0 0,-1 0 0,1 0 0,0-1 0,0 1 0,-1-1 0,1 1 0,0 0 0,0-1 0,-1 1 0,1-1 0,-1 0 0,1 1 0,0-1 0,-1 1 0,1-1 0,-1 0 0,0 1 0,1-1 0,-1 0 0,1 0 0,-1 1 0,0-1 0,0 0 0,1 0 0,-1 0 0,0 1 0,0-3 0,15-48 0,-2-1 0,8-77 0,-3 16 0,-10 66 0,2 1 0,2 0 0,2 1 0,2 0 0,2 1 0,29-52 0,19-17 0,91-216 0,-111 214 0,114-204 0,-52 137-1365,-88 155-5461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4/1/2024</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4/1/2024</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4/1/2024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4/1/2024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4/1/2024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4/1/2024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4/1/2024</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4/1/2024</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4/1/2024</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slide" Target="slide13.xml"/><Relationship Id="rId7" Type="http://schemas.openxmlformats.org/officeDocument/2006/relationships/image" Target="../media/image22.jpg"/><Relationship Id="rId2" Type="http://schemas.openxmlformats.org/officeDocument/2006/relationships/slide" Target="slide12.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15.xml"/><Relationship Id="rId4" Type="http://schemas.openxmlformats.org/officeDocument/2006/relationships/slide" Target="slide14.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youtube.com/watch?v=Wnf1AECdGjI" TargetMode="Externa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hyperlink" Target="https://www.youtube.com/watch?v=F-TyPfYMDK8&amp;list=LL&amp;index=4"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18.png"/><Relationship Id="rId3" Type="http://schemas.openxmlformats.org/officeDocument/2006/relationships/image" Target="../media/image12.JPG"/><Relationship Id="rId7" Type="http://schemas.openxmlformats.org/officeDocument/2006/relationships/image" Target="../media/image15.png"/><Relationship Id="rId12" Type="http://schemas.openxmlformats.org/officeDocument/2006/relationships/customXml" Target="../ink/ink4.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customXml" Target="../ink/ink3.xml"/><Relationship Id="rId4" Type="http://schemas.openxmlformats.org/officeDocument/2006/relationships/image" Target="../media/image13.JP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1F02C-B325-44BF-9487-A98A82F4D06E}"/>
              </a:ext>
            </a:extLst>
          </p:cNvPr>
          <p:cNvSpPr>
            <a:spLocks noGrp="1"/>
          </p:cNvSpPr>
          <p:nvPr>
            <p:ph type="ctrTitle"/>
          </p:nvPr>
        </p:nvSpPr>
        <p:spPr>
          <a:xfrm>
            <a:off x="1388128" y="1348276"/>
            <a:ext cx="9415741" cy="3715659"/>
          </a:xfrm>
        </p:spPr>
        <p:txBody>
          <a:bodyPr/>
          <a:lstStyle/>
          <a:p>
            <a:r>
              <a:rPr lang="en-US" sz="8800" dirty="0"/>
              <a:t>Authentic Portrait of significance</a:t>
            </a:r>
            <a:br>
              <a:rPr lang="en-US" sz="8800" dirty="0"/>
            </a:br>
            <a:endParaRPr lang="en-US" sz="4000" dirty="0"/>
          </a:p>
        </p:txBody>
      </p:sp>
      <p:sp>
        <p:nvSpPr>
          <p:cNvPr id="3" name="Subtitle 2">
            <a:extLst>
              <a:ext uri="{FF2B5EF4-FFF2-40B4-BE49-F238E27FC236}">
                <a16:creationId xmlns:a16="http://schemas.microsoft.com/office/drawing/2014/main" id="{C9DB4B01-BB59-4F97-AE47-51F94302384D}"/>
              </a:ext>
            </a:extLst>
          </p:cNvPr>
          <p:cNvSpPr>
            <a:spLocks noGrp="1"/>
          </p:cNvSpPr>
          <p:nvPr>
            <p:ph type="subTitle" idx="1"/>
          </p:nvPr>
        </p:nvSpPr>
        <p:spPr/>
        <p:txBody>
          <a:bodyPr/>
          <a:lstStyle/>
          <a:p>
            <a:r>
              <a:rPr lang="en-US" dirty="0"/>
              <a:t>adapted from photographer Chris orwiG’S WORKSHOP</a:t>
            </a:r>
          </a:p>
        </p:txBody>
      </p:sp>
      <p:sp>
        <p:nvSpPr>
          <p:cNvPr id="4" name="TextBox 3">
            <a:extLst>
              <a:ext uri="{FF2B5EF4-FFF2-40B4-BE49-F238E27FC236}">
                <a16:creationId xmlns:a16="http://schemas.microsoft.com/office/drawing/2014/main" id="{9336B95F-E31C-8A5A-8D7E-3E885ACC0E65}"/>
              </a:ext>
            </a:extLst>
          </p:cNvPr>
          <p:cNvSpPr txBox="1"/>
          <p:nvPr/>
        </p:nvSpPr>
        <p:spPr>
          <a:xfrm>
            <a:off x="2676524" y="4703568"/>
            <a:ext cx="6838950" cy="954107"/>
          </a:xfrm>
          <a:prstGeom prst="rect">
            <a:avLst/>
          </a:prstGeom>
          <a:noFill/>
        </p:spPr>
        <p:txBody>
          <a:bodyPr wrap="square" rtlCol="0">
            <a:spAutoFit/>
          </a:bodyPr>
          <a:lstStyle/>
          <a:p>
            <a:pPr algn="ctr"/>
            <a:r>
              <a:rPr lang="en-US" sz="2800" b="1" dirty="0">
                <a:hlinkClick r:id="rId2" action="ppaction://hlinksldjump"/>
              </a:rPr>
              <a:t>Worksheet Guide Begins on Slide 11 </a:t>
            </a:r>
          </a:p>
          <a:p>
            <a:pPr algn="ctr"/>
            <a:r>
              <a:rPr lang="en-US" sz="2800" b="1" dirty="0">
                <a:hlinkClick r:id="rId2" action="ppaction://hlinksldjump"/>
              </a:rPr>
              <a:t>(Click here for shortcut)</a:t>
            </a:r>
            <a:endParaRPr lang="en-US" sz="2800" b="1" dirty="0"/>
          </a:p>
        </p:txBody>
      </p:sp>
    </p:spTree>
    <p:extLst>
      <p:ext uri="{BB962C8B-B14F-4D97-AF65-F5344CB8AC3E}">
        <p14:creationId xmlns:p14="http://schemas.microsoft.com/office/powerpoint/2010/main" val="3905589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10;&#10;Description automatically generated">
            <a:extLst>
              <a:ext uri="{FF2B5EF4-FFF2-40B4-BE49-F238E27FC236}">
                <a16:creationId xmlns:a16="http://schemas.microsoft.com/office/drawing/2014/main" id="{DBA65527-4488-9901-DE83-7D30E7E5FF75}"/>
              </a:ext>
            </a:extLst>
          </p:cNvPr>
          <p:cNvPicPr>
            <a:picLocks noGrp="1" noChangeAspect="1"/>
          </p:cNvPicPr>
          <p:nvPr>
            <p:ph idx="1"/>
          </p:nvPr>
        </p:nvPicPr>
        <p:blipFill>
          <a:blip r:embed="rId2"/>
          <a:stretch>
            <a:fillRect/>
          </a:stretch>
        </p:blipFill>
        <p:spPr>
          <a:xfrm>
            <a:off x="1166949" y="582256"/>
            <a:ext cx="10152722" cy="5693487"/>
          </a:xfrm>
        </p:spPr>
      </p:pic>
    </p:spTree>
    <p:extLst>
      <p:ext uri="{BB962C8B-B14F-4D97-AF65-F5344CB8AC3E}">
        <p14:creationId xmlns:p14="http://schemas.microsoft.com/office/powerpoint/2010/main" val="1529538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D6E35-C68D-07E4-1226-804891EDD8C1}"/>
              </a:ext>
            </a:extLst>
          </p:cNvPr>
          <p:cNvSpPr>
            <a:spLocks noGrp="1"/>
          </p:cNvSpPr>
          <p:nvPr>
            <p:ph type="title"/>
          </p:nvPr>
        </p:nvSpPr>
        <p:spPr>
          <a:xfrm>
            <a:off x="1251678" y="672353"/>
            <a:ext cx="10178322" cy="1202164"/>
          </a:xfrm>
        </p:spPr>
        <p:txBody>
          <a:bodyPr/>
          <a:lstStyle/>
          <a:p>
            <a:r>
              <a:rPr lang="en-US" dirty="0"/>
              <a:t>Worksheet Guide:</a:t>
            </a:r>
          </a:p>
        </p:txBody>
      </p:sp>
      <p:sp>
        <p:nvSpPr>
          <p:cNvPr id="3" name="Content Placeholder 2">
            <a:extLst>
              <a:ext uri="{FF2B5EF4-FFF2-40B4-BE49-F238E27FC236}">
                <a16:creationId xmlns:a16="http://schemas.microsoft.com/office/drawing/2014/main" id="{124E9024-75A8-7D00-CB63-959FB102819F}"/>
              </a:ext>
            </a:extLst>
          </p:cNvPr>
          <p:cNvSpPr>
            <a:spLocks noGrp="1"/>
          </p:cNvSpPr>
          <p:nvPr>
            <p:ph idx="1"/>
          </p:nvPr>
        </p:nvSpPr>
        <p:spPr>
          <a:xfrm>
            <a:off x="1251678" y="2124636"/>
            <a:ext cx="6817189" cy="3593591"/>
          </a:xfrm>
        </p:spPr>
        <p:txBody>
          <a:bodyPr>
            <a:normAutofit lnSpcReduction="10000"/>
          </a:bodyPr>
          <a:lstStyle/>
          <a:p>
            <a:r>
              <a:rPr lang="en-US" dirty="0"/>
              <a:t>Make a list of the most important people in your life. </a:t>
            </a:r>
          </a:p>
          <a:p>
            <a:r>
              <a:rPr lang="en-US" dirty="0">
                <a:hlinkClick r:id="rId2" action="ppaction://hlinksldjump"/>
              </a:rPr>
              <a:t>Answer the Who, Why, What, What, Where, and When Questions.</a:t>
            </a:r>
            <a:endParaRPr lang="en-US" dirty="0"/>
          </a:p>
          <a:p>
            <a:r>
              <a:rPr lang="en-US" dirty="0">
                <a:hlinkClick r:id="rId3" action="ppaction://hlinksldjump"/>
              </a:rPr>
              <a:t>Write your personalized script to ask your subject to be part of your project.</a:t>
            </a:r>
            <a:endParaRPr lang="en-US" dirty="0"/>
          </a:p>
          <a:p>
            <a:r>
              <a:rPr lang="en-US" dirty="0">
                <a:hlinkClick r:id="rId4" action="ppaction://hlinksldjump"/>
              </a:rPr>
              <a:t>Map out your expected flow and write/copy down your favorite 5 conversation starters from the list.</a:t>
            </a:r>
            <a:endParaRPr lang="en-US" dirty="0"/>
          </a:p>
          <a:p>
            <a:r>
              <a:rPr lang="en-US" dirty="0">
                <a:hlinkClick r:id="rId5" action="ppaction://hlinksldjump"/>
              </a:rPr>
              <a:t>What camera, lenses, and other equipment would you like to use?</a:t>
            </a:r>
            <a:endParaRPr lang="en-US" dirty="0"/>
          </a:p>
          <a:p>
            <a:r>
              <a:rPr lang="en-US" dirty="0">
                <a:hlinkClick r:id="rId6" action="ppaction://hlinksldjump"/>
              </a:rPr>
              <a:t>Copy down at least 3 directional tips you might use.</a:t>
            </a:r>
            <a:endParaRPr lang="en-US" dirty="0"/>
          </a:p>
          <a:p>
            <a:endParaRPr lang="en-US" dirty="0"/>
          </a:p>
          <a:p>
            <a:endParaRPr lang="en-US" dirty="0"/>
          </a:p>
        </p:txBody>
      </p:sp>
      <p:pic>
        <p:nvPicPr>
          <p:cNvPr id="11" name="Picture 10" descr="A person with curly hair wearing glasses&#10;&#10;Description automatically generated">
            <a:extLst>
              <a:ext uri="{FF2B5EF4-FFF2-40B4-BE49-F238E27FC236}">
                <a16:creationId xmlns:a16="http://schemas.microsoft.com/office/drawing/2014/main" id="{CF9AB522-FC6F-36A7-89FC-EB4DCA4FEB06}"/>
              </a:ext>
            </a:extLst>
          </p:cNvPr>
          <p:cNvPicPr>
            <a:picLocks noChangeAspect="1"/>
          </p:cNvPicPr>
          <p:nvPr/>
        </p:nvPicPr>
        <p:blipFill>
          <a:blip r:embed="rId7"/>
          <a:stretch>
            <a:fillRect/>
          </a:stretch>
        </p:blipFill>
        <p:spPr>
          <a:xfrm>
            <a:off x="8429625" y="472328"/>
            <a:ext cx="2904451" cy="3230794"/>
          </a:xfrm>
          <a:prstGeom prst="rect">
            <a:avLst/>
          </a:prstGeom>
        </p:spPr>
      </p:pic>
      <p:pic>
        <p:nvPicPr>
          <p:cNvPr id="13" name="Picture 12" descr="A person wearing a blue and white baseball cap&#10;&#10;Description automatically generated">
            <a:extLst>
              <a:ext uri="{FF2B5EF4-FFF2-40B4-BE49-F238E27FC236}">
                <a16:creationId xmlns:a16="http://schemas.microsoft.com/office/drawing/2014/main" id="{A3A7ABB1-2851-EBC1-7F0B-A02A34CD4045}"/>
              </a:ext>
            </a:extLst>
          </p:cNvPr>
          <p:cNvPicPr>
            <a:picLocks noChangeAspect="1"/>
          </p:cNvPicPr>
          <p:nvPr/>
        </p:nvPicPr>
        <p:blipFill>
          <a:blip r:embed="rId8"/>
          <a:stretch>
            <a:fillRect/>
          </a:stretch>
        </p:blipFill>
        <p:spPr>
          <a:xfrm>
            <a:off x="8201283" y="4038599"/>
            <a:ext cx="3361133" cy="2240755"/>
          </a:xfrm>
          <a:prstGeom prst="rect">
            <a:avLst/>
          </a:prstGeom>
        </p:spPr>
      </p:pic>
    </p:spTree>
    <p:extLst>
      <p:ext uri="{BB962C8B-B14F-4D97-AF65-F5344CB8AC3E}">
        <p14:creationId xmlns:p14="http://schemas.microsoft.com/office/powerpoint/2010/main" val="246704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23D9F-1926-3FC8-1C82-6177EF4BF583}"/>
              </a:ext>
            </a:extLst>
          </p:cNvPr>
          <p:cNvSpPr>
            <a:spLocks noGrp="1"/>
          </p:cNvSpPr>
          <p:nvPr>
            <p:ph type="title"/>
          </p:nvPr>
        </p:nvSpPr>
        <p:spPr/>
        <p:txBody>
          <a:bodyPr>
            <a:normAutofit/>
          </a:bodyPr>
          <a:lstStyle/>
          <a:p>
            <a:pPr algn="ctr"/>
            <a:r>
              <a:rPr lang="en-US" sz="4800" dirty="0"/>
              <a:t>Example ideas for the “what” questions in your worksheet</a:t>
            </a:r>
          </a:p>
        </p:txBody>
      </p:sp>
      <p:pic>
        <p:nvPicPr>
          <p:cNvPr id="5" name="Content Placeholder 4" descr="A white and black questionnaire&#10;&#10;Description automatically generated">
            <a:extLst>
              <a:ext uri="{FF2B5EF4-FFF2-40B4-BE49-F238E27FC236}">
                <a16:creationId xmlns:a16="http://schemas.microsoft.com/office/drawing/2014/main" id="{1AF499CB-0EC6-067A-EC54-009111100036}"/>
              </a:ext>
            </a:extLst>
          </p:cNvPr>
          <p:cNvPicPr>
            <a:picLocks noGrp="1" noChangeAspect="1"/>
          </p:cNvPicPr>
          <p:nvPr>
            <p:ph idx="1"/>
          </p:nvPr>
        </p:nvPicPr>
        <p:blipFill>
          <a:blip r:embed="rId2"/>
          <a:stretch>
            <a:fillRect/>
          </a:stretch>
        </p:blipFill>
        <p:spPr>
          <a:xfrm>
            <a:off x="3656654" y="1874517"/>
            <a:ext cx="7773346" cy="4705577"/>
          </a:xfrm>
        </p:spPr>
      </p:pic>
      <p:pic>
        <p:nvPicPr>
          <p:cNvPr id="9" name="Picture 8" descr="A close-up of a person smiling&#10;&#10;Description automatically generated">
            <a:extLst>
              <a:ext uri="{FF2B5EF4-FFF2-40B4-BE49-F238E27FC236}">
                <a16:creationId xmlns:a16="http://schemas.microsoft.com/office/drawing/2014/main" id="{2146FA90-F692-AC0F-1B43-64C94AD92E97}"/>
              </a:ext>
            </a:extLst>
          </p:cNvPr>
          <p:cNvPicPr>
            <a:picLocks noChangeAspect="1"/>
          </p:cNvPicPr>
          <p:nvPr/>
        </p:nvPicPr>
        <p:blipFill>
          <a:blip r:embed="rId3"/>
          <a:stretch>
            <a:fillRect/>
          </a:stretch>
        </p:blipFill>
        <p:spPr>
          <a:xfrm>
            <a:off x="1076325" y="2000249"/>
            <a:ext cx="2933700" cy="4400551"/>
          </a:xfrm>
          <a:prstGeom prst="rect">
            <a:avLst/>
          </a:prstGeom>
        </p:spPr>
      </p:pic>
    </p:spTree>
    <p:extLst>
      <p:ext uri="{BB962C8B-B14F-4D97-AF65-F5344CB8AC3E}">
        <p14:creationId xmlns:p14="http://schemas.microsoft.com/office/powerpoint/2010/main" val="3569742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53DEB-8643-1879-1D92-EDF5D90C9D80}"/>
              </a:ext>
            </a:extLst>
          </p:cNvPr>
          <p:cNvSpPr>
            <a:spLocks noGrp="1"/>
          </p:cNvSpPr>
          <p:nvPr>
            <p:ph type="title"/>
          </p:nvPr>
        </p:nvSpPr>
        <p:spPr/>
        <p:txBody>
          <a:bodyPr/>
          <a:lstStyle/>
          <a:p>
            <a:pPr algn="ctr"/>
            <a:r>
              <a:rPr lang="en-US" dirty="0"/>
              <a:t>Approaching Subjects</a:t>
            </a:r>
          </a:p>
        </p:txBody>
      </p:sp>
      <p:pic>
        <p:nvPicPr>
          <p:cNvPr id="5" name="Content Placeholder 4" descr="A screenshot of a chat&#10;&#10;Description automatically generated">
            <a:extLst>
              <a:ext uri="{FF2B5EF4-FFF2-40B4-BE49-F238E27FC236}">
                <a16:creationId xmlns:a16="http://schemas.microsoft.com/office/drawing/2014/main" id="{F0D2817C-1302-8E76-AE0C-B78F826A1497}"/>
              </a:ext>
            </a:extLst>
          </p:cNvPr>
          <p:cNvPicPr>
            <a:picLocks noGrp="1" noChangeAspect="1"/>
          </p:cNvPicPr>
          <p:nvPr>
            <p:ph idx="1"/>
          </p:nvPr>
        </p:nvPicPr>
        <p:blipFill rotWithShape="1">
          <a:blip r:embed="rId2"/>
          <a:srcRect l="6713" r="6725"/>
          <a:stretch/>
        </p:blipFill>
        <p:spPr>
          <a:xfrm>
            <a:off x="6624918" y="3203305"/>
            <a:ext cx="5074974" cy="3424711"/>
          </a:xfrm>
        </p:spPr>
      </p:pic>
      <p:pic>
        <p:nvPicPr>
          <p:cNvPr id="7" name="Picture 6" descr="A close up of a paper&#10;&#10;Description automatically generated">
            <a:extLst>
              <a:ext uri="{FF2B5EF4-FFF2-40B4-BE49-F238E27FC236}">
                <a16:creationId xmlns:a16="http://schemas.microsoft.com/office/drawing/2014/main" id="{24E2D979-1013-23EB-6DAB-93D3C00BE383}"/>
              </a:ext>
            </a:extLst>
          </p:cNvPr>
          <p:cNvPicPr>
            <a:picLocks noChangeAspect="1"/>
          </p:cNvPicPr>
          <p:nvPr/>
        </p:nvPicPr>
        <p:blipFill>
          <a:blip r:embed="rId3"/>
          <a:stretch>
            <a:fillRect/>
          </a:stretch>
        </p:blipFill>
        <p:spPr>
          <a:xfrm>
            <a:off x="1163040" y="1150580"/>
            <a:ext cx="5325986" cy="5477436"/>
          </a:xfrm>
          <a:prstGeom prst="rect">
            <a:avLst/>
          </a:prstGeom>
        </p:spPr>
      </p:pic>
      <p:pic>
        <p:nvPicPr>
          <p:cNvPr id="9" name="Picture 8" descr="A person with red hair smiling&#10;&#10;Description automatically generated">
            <a:extLst>
              <a:ext uri="{FF2B5EF4-FFF2-40B4-BE49-F238E27FC236}">
                <a16:creationId xmlns:a16="http://schemas.microsoft.com/office/drawing/2014/main" id="{EB4AD8D2-A2C5-1E8E-62F9-EF5829DEF422}"/>
              </a:ext>
            </a:extLst>
          </p:cNvPr>
          <p:cNvPicPr>
            <a:picLocks noChangeAspect="1"/>
          </p:cNvPicPr>
          <p:nvPr/>
        </p:nvPicPr>
        <p:blipFill>
          <a:blip r:embed="rId4"/>
          <a:stretch>
            <a:fillRect/>
          </a:stretch>
        </p:blipFill>
        <p:spPr>
          <a:xfrm>
            <a:off x="7695555" y="1150580"/>
            <a:ext cx="2933700" cy="1955800"/>
          </a:xfrm>
          <a:prstGeom prst="rect">
            <a:avLst/>
          </a:prstGeom>
        </p:spPr>
      </p:pic>
    </p:spTree>
    <p:extLst>
      <p:ext uri="{BB962C8B-B14F-4D97-AF65-F5344CB8AC3E}">
        <p14:creationId xmlns:p14="http://schemas.microsoft.com/office/powerpoint/2010/main" val="2707111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3647B-A0F8-A855-24F0-CFCCB2D932B1}"/>
              </a:ext>
            </a:extLst>
          </p:cNvPr>
          <p:cNvSpPr>
            <a:spLocks noGrp="1"/>
          </p:cNvSpPr>
          <p:nvPr>
            <p:ph type="title"/>
          </p:nvPr>
        </p:nvSpPr>
        <p:spPr/>
        <p:txBody>
          <a:bodyPr/>
          <a:lstStyle/>
          <a:p>
            <a:pPr algn="ctr"/>
            <a:r>
              <a:rPr lang="en-US" dirty="0"/>
              <a:t>Map out your flow</a:t>
            </a:r>
          </a:p>
        </p:txBody>
      </p:sp>
      <p:pic>
        <p:nvPicPr>
          <p:cNvPr id="5" name="Content Placeholder 4" descr="A screenshot of a video game&#10;&#10;Description automatically generated">
            <a:extLst>
              <a:ext uri="{FF2B5EF4-FFF2-40B4-BE49-F238E27FC236}">
                <a16:creationId xmlns:a16="http://schemas.microsoft.com/office/drawing/2014/main" id="{2E88F31A-301B-30B7-31E6-14AD254BA375}"/>
              </a:ext>
            </a:extLst>
          </p:cNvPr>
          <p:cNvPicPr>
            <a:picLocks noGrp="1" noChangeAspect="1"/>
          </p:cNvPicPr>
          <p:nvPr>
            <p:ph idx="1"/>
          </p:nvPr>
        </p:nvPicPr>
        <p:blipFill>
          <a:blip r:embed="rId2"/>
          <a:stretch>
            <a:fillRect/>
          </a:stretch>
        </p:blipFill>
        <p:spPr>
          <a:xfrm>
            <a:off x="1179908" y="1284352"/>
            <a:ext cx="5471904" cy="5157561"/>
          </a:xfrm>
        </p:spPr>
      </p:pic>
      <p:pic>
        <p:nvPicPr>
          <p:cNvPr id="7" name="Picture 6" descr="A questionnaire with text&#10;&#10;Description automatically generated">
            <a:extLst>
              <a:ext uri="{FF2B5EF4-FFF2-40B4-BE49-F238E27FC236}">
                <a16:creationId xmlns:a16="http://schemas.microsoft.com/office/drawing/2014/main" id="{87B75657-1A78-2CA8-559C-2C13842B0B5D}"/>
              </a:ext>
            </a:extLst>
          </p:cNvPr>
          <p:cNvPicPr>
            <a:picLocks noChangeAspect="1"/>
          </p:cNvPicPr>
          <p:nvPr/>
        </p:nvPicPr>
        <p:blipFill>
          <a:blip r:embed="rId3"/>
          <a:stretch>
            <a:fillRect/>
          </a:stretch>
        </p:blipFill>
        <p:spPr>
          <a:xfrm>
            <a:off x="6840072" y="1284352"/>
            <a:ext cx="4778188" cy="5177320"/>
          </a:xfrm>
          <a:prstGeom prst="rect">
            <a:avLst/>
          </a:prstGeom>
        </p:spPr>
      </p:pic>
    </p:spTree>
    <p:extLst>
      <p:ext uri="{BB962C8B-B14F-4D97-AF65-F5344CB8AC3E}">
        <p14:creationId xmlns:p14="http://schemas.microsoft.com/office/powerpoint/2010/main" val="1291168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096AC-7AEE-331C-DCBB-318068F6A430}"/>
              </a:ext>
            </a:extLst>
          </p:cNvPr>
          <p:cNvSpPr>
            <a:spLocks noGrp="1"/>
          </p:cNvSpPr>
          <p:nvPr>
            <p:ph type="title"/>
          </p:nvPr>
        </p:nvSpPr>
        <p:spPr>
          <a:xfrm>
            <a:off x="1087372" y="458839"/>
            <a:ext cx="3996597" cy="1036840"/>
          </a:xfrm>
        </p:spPr>
        <p:txBody>
          <a:bodyPr/>
          <a:lstStyle/>
          <a:p>
            <a:r>
              <a:rPr lang="en-US" dirty="0"/>
              <a:t>Gear/lenses</a:t>
            </a:r>
          </a:p>
        </p:txBody>
      </p:sp>
      <p:pic>
        <p:nvPicPr>
          <p:cNvPr id="5" name="Content Placeholder 4" descr="A page of a document&#10;&#10;Description automatically generated">
            <a:extLst>
              <a:ext uri="{FF2B5EF4-FFF2-40B4-BE49-F238E27FC236}">
                <a16:creationId xmlns:a16="http://schemas.microsoft.com/office/drawing/2014/main" id="{D1412183-B21E-872F-70F7-C8A7C79DF1A3}"/>
              </a:ext>
            </a:extLst>
          </p:cNvPr>
          <p:cNvPicPr>
            <a:picLocks noGrp="1" noChangeAspect="1"/>
          </p:cNvPicPr>
          <p:nvPr>
            <p:ph idx="1"/>
          </p:nvPr>
        </p:nvPicPr>
        <p:blipFill>
          <a:blip r:embed="rId2"/>
          <a:stretch>
            <a:fillRect/>
          </a:stretch>
        </p:blipFill>
        <p:spPr>
          <a:xfrm>
            <a:off x="5105400" y="155800"/>
            <a:ext cx="5977796" cy="6546399"/>
          </a:xfrm>
        </p:spPr>
      </p:pic>
      <p:pic>
        <p:nvPicPr>
          <p:cNvPr id="7" name="Picture 6" descr="A person in a cowboy hat&#10;&#10;Description automatically generated">
            <a:extLst>
              <a:ext uri="{FF2B5EF4-FFF2-40B4-BE49-F238E27FC236}">
                <a16:creationId xmlns:a16="http://schemas.microsoft.com/office/drawing/2014/main" id="{81146912-A464-FB69-EF54-9137B5B741B4}"/>
              </a:ext>
            </a:extLst>
          </p:cNvPr>
          <p:cNvPicPr>
            <a:picLocks noChangeAspect="1"/>
          </p:cNvPicPr>
          <p:nvPr/>
        </p:nvPicPr>
        <p:blipFill>
          <a:blip r:embed="rId3"/>
          <a:stretch>
            <a:fillRect/>
          </a:stretch>
        </p:blipFill>
        <p:spPr>
          <a:xfrm>
            <a:off x="1127889" y="3989337"/>
            <a:ext cx="3765147" cy="2510098"/>
          </a:xfrm>
          <a:prstGeom prst="rect">
            <a:avLst/>
          </a:prstGeom>
        </p:spPr>
      </p:pic>
      <p:pic>
        <p:nvPicPr>
          <p:cNvPr id="8" name="Picture 7" descr="A person wearing glasses and a sweater&#10;&#10;Description automatically generated">
            <a:extLst>
              <a:ext uri="{FF2B5EF4-FFF2-40B4-BE49-F238E27FC236}">
                <a16:creationId xmlns:a16="http://schemas.microsoft.com/office/drawing/2014/main" id="{67954B3C-7F3B-BB6D-052D-F6FCB59D6BCD}"/>
              </a:ext>
            </a:extLst>
          </p:cNvPr>
          <p:cNvPicPr>
            <a:picLocks noChangeAspect="1"/>
          </p:cNvPicPr>
          <p:nvPr/>
        </p:nvPicPr>
        <p:blipFill>
          <a:blip r:embed="rId4"/>
          <a:stretch>
            <a:fillRect/>
          </a:stretch>
        </p:blipFill>
        <p:spPr>
          <a:xfrm>
            <a:off x="1108804" y="1195125"/>
            <a:ext cx="3765149" cy="2510099"/>
          </a:xfrm>
          <a:prstGeom prst="rect">
            <a:avLst/>
          </a:prstGeom>
        </p:spPr>
      </p:pic>
    </p:spTree>
    <p:extLst>
      <p:ext uri="{BB962C8B-B14F-4D97-AF65-F5344CB8AC3E}">
        <p14:creationId xmlns:p14="http://schemas.microsoft.com/office/powerpoint/2010/main" val="1241575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747E5-70E3-5D66-8A0C-6A61EDEFA741}"/>
              </a:ext>
            </a:extLst>
          </p:cNvPr>
          <p:cNvSpPr>
            <a:spLocks noGrp="1"/>
          </p:cNvSpPr>
          <p:nvPr>
            <p:ph type="title"/>
          </p:nvPr>
        </p:nvSpPr>
        <p:spPr>
          <a:xfrm>
            <a:off x="7096124" y="382385"/>
            <a:ext cx="4333875" cy="1492132"/>
          </a:xfrm>
        </p:spPr>
        <p:txBody>
          <a:bodyPr/>
          <a:lstStyle/>
          <a:p>
            <a:pPr algn="r"/>
            <a:r>
              <a:rPr lang="en-US" dirty="0"/>
              <a:t>Directing subjects</a:t>
            </a:r>
          </a:p>
        </p:txBody>
      </p:sp>
      <p:sp>
        <p:nvSpPr>
          <p:cNvPr id="3" name="Content Placeholder 2">
            <a:extLst>
              <a:ext uri="{FF2B5EF4-FFF2-40B4-BE49-F238E27FC236}">
                <a16:creationId xmlns:a16="http://schemas.microsoft.com/office/drawing/2014/main" id="{569CE121-78FD-B86E-CF7B-66BC35B028DB}"/>
              </a:ext>
            </a:extLst>
          </p:cNvPr>
          <p:cNvSpPr>
            <a:spLocks noGrp="1"/>
          </p:cNvSpPr>
          <p:nvPr>
            <p:ph idx="1"/>
          </p:nvPr>
        </p:nvSpPr>
        <p:spPr>
          <a:xfrm>
            <a:off x="8624886" y="1962151"/>
            <a:ext cx="2447925" cy="761999"/>
          </a:xfrm>
        </p:spPr>
        <p:txBody>
          <a:bodyPr>
            <a:normAutofit fontScale="92500"/>
          </a:bodyPr>
          <a:lstStyle/>
          <a:p>
            <a:pPr marL="0" indent="0" algn="ctr">
              <a:buNone/>
            </a:pPr>
            <a:r>
              <a:rPr lang="en-US" dirty="0">
                <a:hlinkClick r:id="rId2"/>
              </a:rPr>
              <a:t>Portrait Posing Made Simple w/ Chris Orwig</a:t>
            </a:r>
            <a:endParaRPr lang="en-US" dirty="0"/>
          </a:p>
          <a:p>
            <a:endParaRPr lang="en-US" dirty="0"/>
          </a:p>
        </p:txBody>
      </p:sp>
      <p:pic>
        <p:nvPicPr>
          <p:cNvPr id="5" name="Picture 4" descr="A white text on a black background&#10;&#10;Description automatically generated">
            <a:extLst>
              <a:ext uri="{FF2B5EF4-FFF2-40B4-BE49-F238E27FC236}">
                <a16:creationId xmlns:a16="http://schemas.microsoft.com/office/drawing/2014/main" id="{2085F701-A912-D0EC-792E-9A7A748A3350}"/>
              </a:ext>
            </a:extLst>
          </p:cNvPr>
          <p:cNvPicPr>
            <a:picLocks noChangeAspect="1"/>
          </p:cNvPicPr>
          <p:nvPr/>
        </p:nvPicPr>
        <p:blipFill>
          <a:blip r:embed="rId3"/>
          <a:stretch>
            <a:fillRect/>
          </a:stretch>
        </p:blipFill>
        <p:spPr>
          <a:xfrm>
            <a:off x="1207628" y="80701"/>
            <a:ext cx="6695041" cy="6672524"/>
          </a:xfrm>
          <a:prstGeom prst="rect">
            <a:avLst/>
          </a:prstGeom>
        </p:spPr>
      </p:pic>
      <p:pic>
        <p:nvPicPr>
          <p:cNvPr id="7" name="Picture 6" descr="A person with short red hair&#10;&#10;Description automatically generated">
            <a:extLst>
              <a:ext uri="{FF2B5EF4-FFF2-40B4-BE49-F238E27FC236}">
                <a16:creationId xmlns:a16="http://schemas.microsoft.com/office/drawing/2014/main" id="{1B80A722-E7A5-EADA-D0C1-C61F9D24D24A}"/>
              </a:ext>
            </a:extLst>
          </p:cNvPr>
          <p:cNvPicPr>
            <a:picLocks noChangeAspect="1"/>
          </p:cNvPicPr>
          <p:nvPr/>
        </p:nvPicPr>
        <p:blipFill>
          <a:blip r:embed="rId4"/>
          <a:stretch>
            <a:fillRect/>
          </a:stretch>
        </p:blipFill>
        <p:spPr>
          <a:xfrm>
            <a:off x="8624886" y="2724150"/>
            <a:ext cx="2590799" cy="3886199"/>
          </a:xfrm>
          <a:prstGeom prst="rect">
            <a:avLst/>
          </a:prstGeom>
        </p:spPr>
      </p:pic>
    </p:spTree>
    <p:extLst>
      <p:ext uri="{BB962C8B-B14F-4D97-AF65-F5344CB8AC3E}">
        <p14:creationId xmlns:p14="http://schemas.microsoft.com/office/powerpoint/2010/main" val="493925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EBED0-ACAD-AF12-B836-150C79583732}"/>
              </a:ext>
            </a:extLst>
          </p:cNvPr>
          <p:cNvSpPr>
            <a:spLocks noGrp="1"/>
          </p:cNvSpPr>
          <p:nvPr>
            <p:ph type="title"/>
          </p:nvPr>
        </p:nvSpPr>
        <p:spPr/>
        <p:txBody>
          <a:bodyPr/>
          <a:lstStyle/>
          <a:p>
            <a:r>
              <a:rPr lang="en-US" dirty="0"/>
              <a:t>A little Inspiration…</a:t>
            </a:r>
          </a:p>
        </p:txBody>
      </p:sp>
      <p:sp>
        <p:nvSpPr>
          <p:cNvPr id="3" name="Content Placeholder 2">
            <a:extLst>
              <a:ext uri="{FF2B5EF4-FFF2-40B4-BE49-F238E27FC236}">
                <a16:creationId xmlns:a16="http://schemas.microsoft.com/office/drawing/2014/main" id="{B228ABB9-D82D-4D3F-0D05-15E2BCC1B0B6}"/>
              </a:ext>
            </a:extLst>
          </p:cNvPr>
          <p:cNvSpPr>
            <a:spLocks noGrp="1"/>
          </p:cNvSpPr>
          <p:nvPr>
            <p:ph idx="1"/>
          </p:nvPr>
        </p:nvSpPr>
        <p:spPr>
          <a:xfrm>
            <a:off x="5686424" y="1466850"/>
            <a:ext cx="5743575" cy="4876799"/>
          </a:xfrm>
        </p:spPr>
        <p:txBody>
          <a:bodyPr>
            <a:normAutofit fontScale="92500" lnSpcReduction="20000"/>
          </a:bodyPr>
          <a:lstStyle/>
          <a:p>
            <a:r>
              <a:rPr lang="en-US" sz="2400" b="0" i="0" dirty="0">
                <a:solidFill>
                  <a:srgbClr val="444444"/>
                </a:solidFill>
                <a:effectLst/>
                <a:latin typeface="Lato" panose="020F0502020204030203" pitchFamily="34" charset="0"/>
              </a:rPr>
              <a:t>“The best thing about a picture is that it never changes, even when the person in it does.” </a:t>
            </a:r>
            <a:r>
              <a:rPr lang="en-US" sz="2400" b="0" i="1" dirty="0">
                <a:solidFill>
                  <a:srgbClr val="444444"/>
                </a:solidFill>
                <a:effectLst/>
                <a:latin typeface="Lato" panose="020F0502020204030203" pitchFamily="34" charset="0"/>
              </a:rPr>
              <a:t>– Andy Warhol</a:t>
            </a:r>
          </a:p>
          <a:p>
            <a:r>
              <a:rPr lang="en-US" sz="2400" b="0" i="0" dirty="0">
                <a:solidFill>
                  <a:srgbClr val="444444"/>
                </a:solidFill>
                <a:effectLst/>
                <a:latin typeface="Lato" panose="020F0502020204030203" pitchFamily="34" charset="0"/>
              </a:rPr>
              <a:t>“When I say I want to photograph someone, what it really means is that I’d like to know them. Anyone I know I photograph. It’s my way of understanding people.” </a:t>
            </a:r>
            <a:r>
              <a:rPr lang="en-US" sz="2400" b="0" i="1" dirty="0">
                <a:solidFill>
                  <a:srgbClr val="444444"/>
                </a:solidFill>
                <a:effectLst/>
                <a:latin typeface="Lato" panose="020F0502020204030203" pitchFamily="34" charset="0"/>
              </a:rPr>
              <a:t>– Annie Leibovitz</a:t>
            </a:r>
          </a:p>
          <a:p>
            <a:r>
              <a:rPr lang="en-US" sz="2400" b="0" i="0" dirty="0">
                <a:solidFill>
                  <a:srgbClr val="444444"/>
                </a:solidFill>
                <a:effectLst/>
                <a:latin typeface="Lato" panose="020F0502020204030203" pitchFamily="34" charset="0"/>
              </a:rPr>
              <a:t>“Think about the photo before and after, never during. The secret is to take your time. You mustn’t go too fast. The subject must forget about you. That’s when you capture them at their most natural.” – </a:t>
            </a:r>
            <a:r>
              <a:rPr lang="en-US" sz="2400" b="0" i="1" dirty="0">
                <a:solidFill>
                  <a:srgbClr val="444444"/>
                </a:solidFill>
                <a:effectLst/>
                <a:latin typeface="Lato" panose="020F0502020204030203" pitchFamily="34" charset="0"/>
              </a:rPr>
              <a:t>Henri Cartier-Bresson</a:t>
            </a:r>
          </a:p>
          <a:p>
            <a:pPr marL="0" indent="0">
              <a:buNone/>
            </a:pPr>
            <a:endParaRPr lang="en-US" dirty="0"/>
          </a:p>
        </p:txBody>
      </p:sp>
      <p:pic>
        <p:nvPicPr>
          <p:cNvPr id="7" name="Picture 6" descr="A person with purple hair&#10;&#10;Description automatically generated">
            <a:extLst>
              <a:ext uri="{FF2B5EF4-FFF2-40B4-BE49-F238E27FC236}">
                <a16:creationId xmlns:a16="http://schemas.microsoft.com/office/drawing/2014/main" id="{62183931-141B-C036-809E-EF6944031203}"/>
              </a:ext>
            </a:extLst>
          </p:cNvPr>
          <p:cNvPicPr>
            <a:picLocks noChangeAspect="1"/>
          </p:cNvPicPr>
          <p:nvPr/>
        </p:nvPicPr>
        <p:blipFill rotWithShape="1">
          <a:blip r:embed="rId2"/>
          <a:srcRect l="6519"/>
          <a:stretch/>
        </p:blipFill>
        <p:spPr>
          <a:xfrm>
            <a:off x="1319849" y="3905249"/>
            <a:ext cx="3778601" cy="2694750"/>
          </a:xfrm>
          <a:prstGeom prst="rect">
            <a:avLst/>
          </a:prstGeom>
        </p:spPr>
      </p:pic>
      <p:pic>
        <p:nvPicPr>
          <p:cNvPr id="9" name="Picture 8" descr="A person looking up in a dark room&#10;&#10;Description automatically generated">
            <a:extLst>
              <a:ext uri="{FF2B5EF4-FFF2-40B4-BE49-F238E27FC236}">
                <a16:creationId xmlns:a16="http://schemas.microsoft.com/office/drawing/2014/main" id="{7B935F53-ACDB-9016-E998-949334A80604}"/>
              </a:ext>
            </a:extLst>
          </p:cNvPr>
          <p:cNvPicPr>
            <a:picLocks noChangeAspect="1"/>
          </p:cNvPicPr>
          <p:nvPr/>
        </p:nvPicPr>
        <p:blipFill>
          <a:blip r:embed="rId3"/>
          <a:stretch>
            <a:fillRect/>
          </a:stretch>
        </p:blipFill>
        <p:spPr>
          <a:xfrm>
            <a:off x="1778309" y="1128451"/>
            <a:ext cx="2861682" cy="2694751"/>
          </a:xfrm>
          <a:prstGeom prst="rect">
            <a:avLst/>
          </a:prstGeom>
        </p:spPr>
      </p:pic>
    </p:spTree>
    <p:extLst>
      <p:ext uri="{BB962C8B-B14F-4D97-AF65-F5344CB8AC3E}">
        <p14:creationId xmlns:p14="http://schemas.microsoft.com/office/powerpoint/2010/main" val="1493340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6F15-792B-0651-7F6F-AC402A6149DF}"/>
              </a:ext>
            </a:extLst>
          </p:cNvPr>
          <p:cNvSpPr>
            <a:spLocks noGrp="1"/>
          </p:cNvSpPr>
          <p:nvPr>
            <p:ph type="title"/>
          </p:nvPr>
        </p:nvSpPr>
        <p:spPr/>
        <p:txBody>
          <a:bodyPr/>
          <a:lstStyle/>
          <a:p>
            <a:pPr algn="ctr"/>
            <a:r>
              <a:rPr lang="en-US" dirty="0"/>
              <a:t>Project Criteria</a:t>
            </a:r>
          </a:p>
        </p:txBody>
      </p:sp>
      <p:pic>
        <p:nvPicPr>
          <p:cNvPr id="5" name="Content Placeholder 4" descr="A white text on a white background&#10;&#10;Description automatically generated">
            <a:extLst>
              <a:ext uri="{FF2B5EF4-FFF2-40B4-BE49-F238E27FC236}">
                <a16:creationId xmlns:a16="http://schemas.microsoft.com/office/drawing/2014/main" id="{294A5804-2F0C-CC0F-8C71-264788BEC60C}"/>
              </a:ext>
            </a:extLst>
          </p:cNvPr>
          <p:cNvPicPr>
            <a:picLocks noGrp="1" noChangeAspect="1"/>
          </p:cNvPicPr>
          <p:nvPr>
            <p:ph idx="1"/>
          </p:nvPr>
        </p:nvPicPr>
        <p:blipFill>
          <a:blip r:embed="rId2"/>
          <a:stretch>
            <a:fillRect/>
          </a:stretch>
        </p:blipFill>
        <p:spPr>
          <a:xfrm>
            <a:off x="4834086" y="1582340"/>
            <a:ext cx="6891749" cy="4383743"/>
          </a:xfrm>
        </p:spPr>
      </p:pic>
      <p:sp>
        <p:nvSpPr>
          <p:cNvPr id="8" name="TextBox 7">
            <a:extLst>
              <a:ext uri="{FF2B5EF4-FFF2-40B4-BE49-F238E27FC236}">
                <a16:creationId xmlns:a16="http://schemas.microsoft.com/office/drawing/2014/main" id="{7BD9CE9E-B268-0216-74E2-EC069FF8B7F3}"/>
              </a:ext>
            </a:extLst>
          </p:cNvPr>
          <p:cNvSpPr txBox="1"/>
          <p:nvPr/>
        </p:nvSpPr>
        <p:spPr>
          <a:xfrm>
            <a:off x="1251678" y="1577555"/>
            <a:ext cx="3430008" cy="4893647"/>
          </a:xfrm>
          <a:prstGeom prst="rect">
            <a:avLst/>
          </a:prstGeom>
          <a:noFill/>
        </p:spPr>
        <p:txBody>
          <a:bodyPr wrap="square">
            <a:spAutoFit/>
          </a:bodyPr>
          <a:lstStyle/>
          <a:p>
            <a:pPr algn="ctr"/>
            <a:r>
              <a:rPr lang="en-US" sz="2400" b="1" u="sng" dirty="0"/>
              <a:t>3 Edited Portraits of  Your Chosen Subject:</a:t>
            </a:r>
          </a:p>
          <a:p>
            <a:pPr algn="ctr"/>
            <a:endParaRPr lang="en-US" sz="2400" b="1" u="sng" dirty="0"/>
          </a:p>
          <a:p>
            <a:pPr marL="342900" indent="-342900">
              <a:buFont typeface="+mj-lt"/>
              <a:buAutoNum type="arabicPeriod"/>
            </a:pPr>
            <a:r>
              <a:rPr lang="en-US" sz="2400" b="1" dirty="0"/>
              <a:t>Headshot </a:t>
            </a:r>
            <a:r>
              <a:rPr lang="en-US" sz="2400" dirty="0"/>
              <a:t>(shallow DOF)</a:t>
            </a:r>
          </a:p>
          <a:p>
            <a:pPr marL="342900" indent="-342900">
              <a:buFont typeface="+mj-lt"/>
              <a:buAutoNum type="arabicPeriod"/>
            </a:pPr>
            <a:r>
              <a:rPr lang="en-US" sz="2400" b="1" dirty="0"/>
              <a:t>Waist shot</a:t>
            </a:r>
          </a:p>
          <a:p>
            <a:pPr marL="342900" indent="-342900">
              <a:buFont typeface="+mj-lt"/>
              <a:buAutoNum type="arabicPeriod"/>
            </a:pPr>
            <a:r>
              <a:rPr lang="en-US" sz="2400" b="1" dirty="0"/>
              <a:t>Your choice:</a:t>
            </a:r>
          </a:p>
          <a:p>
            <a:endParaRPr lang="en-US" b="1" dirty="0"/>
          </a:p>
          <a:p>
            <a:pPr marL="285750" indent="-285750">
              <a:buFont typeface="Arial" panose="020B0604020202020204" pitchFamily="34" charset="0"/>
              <a:buChar char="•"/>
            </a:pPr>
            <a:r>
              <a:rPr lang="en-US" sz="1800" b="1" dirty="0"/>
              <a:t>”environmental portrait” </a:t>
            </a:r>
            <a:r>
              <a:rPr lang="en-US" sz="1800" i="1" dirty="0"/>
              <a:t>(shows surroundings that can give us more insight into your subject) </a:t>
            </a:r>
          </a:p>
          <a:p>
            <a:pPr marL="285750" indent="-285750">
              <a:buFont typeface="Arial" panose="020B0604020202020204" pitchFamily="34" charset="0"/>
              <a:buChar char="•"/>
            </a:pPr>
            <a:r>
              <a:rPr lang="en-US" sz="1800" b="1" dirty="0"/>
              <a:t>in action </a:t>
            </a:r>
            <a:r>
              <a:rPr lang="en-US" sz="1800" i="1" dirty="0"/>
              <a:t>(interacting with prop or surroundings)</a:t>
            </a:r>
          </a:p>
          <a:p>
            <a:pPr marL="285750" indent="-285750">
              <a:buFont typeface="Arial" panose="020B0604020202020204" pitchFamily="34" charset="0"/>
              <a:buChar char="•"/>
            </a:pPr>
            <a:r>
              <a:rPr lang="en-US" sz="1800" b="1" dirty="0"/>
              <a:t>or another head or waist shot.</a:t>
            </a:r>
          </a:p>
        </p:txBody>
      </p:sp>
    </p:spTree>
    <p:extLst>
      <p:ext uri="{BB962C8B-B14F-4D97-AF65-F5344CB8AC3E}">
        <p14:creationId xmlns:p14="http://schemas.microsoft.com/office/powerpoint/2010/main" val="3033499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FB582-2F2D-8D16-FC4D-B4F670A76013}"/>
              </a:ext>
            </a:extLst>
          </p:cNvPr>
          <p:cNvSpPr>
            <a:spLocks noGrp="1"/>
          </p:cNvSpPr>
          <p:nvPr>
            <p:ph type="title"/>
          </p:nvPr>
        </p:nvSpPr>
        <p:spPr/>
        <p:txBody>
          <a:bodyPr/>
          <a:lstStyle/>
          <a:p>
            <a:pPr algn="ctr"/>
            <a:r>
              <a:rPr lang="en-US" dirty="0"/>
              <a:t>Posting Instructions:</a:t>
            </a:r>
          </a:p>
        </p:txBody>
      </p:sp>
      <p:sp>
        <p:nvSpPr>
          <p:cNvPr id="3" name="Content Placeholder 2">
            <a:extLst>
              <a:ext uri="{FF2B5EF4-FFF2-40B4-BE49-F238E27FC236}">
                <a16:creationId xmlns:a16="http://schemas.microsoft.com/office/drawing/2014/main" id="{36D46114-3D79-B9B9-5BC7-10A355C2CCDA}"/>
              </a:ext>
            </a:extLst>
          </p:cNvPr>
          <p:cNvSpPr>
            <a:spLocks noGrp="1"/>
          </p:cNvSpPr>
          <p:nvPr>
            <p:ph idx="1"/>
          </p:nvPr>
        </p:nvSpPr>
        <p:spPr>
          <a:xfrm>
            <a:off x="1398494" y="1667433"/>
            <a:ext cx="10031506" cy="4616648"/>
          </a:xfrm>
        </p:spPr>
        <p:txBody>
          <a:bodyPr>
            <a:normAutofit fontScale="92500"/>
          </a:bodyPr>
          <a:lstStyle/>
          <a:p>
            <a:r>
              <a:rPr lang="en-US" sz="2400" b="1" dirty="0">
                <a:solidFill>
                  <a:schemeClr val="tx1"/>
                </a:solidFill>
              </a:rPr>
              <a:t>Create a new post titled, </a:t>
            </a:r>
            <a:r>
              <a:rPr lang="en-US" sz="2400" dirty="0">
                <a:solidFill>
                  <a:schemeClr val="tx1"/>
                </a:solidFill>
              </a:rPr>
              <a:t>“Authentic Portrait of Significance: [first name of your subject]”.</a:t>
            </a:r>
          </a:p>
          <a:p>
            <a:r>
              <a:rPr lang="en-US" sz="2400" b="1" dirty="0">
                <a:solidFill>
                  <a:schemeClr val="tx1"/>
                </a:solidFill>
              </a:rPr>
              <a:t>Add the 3 edited portraits in one gallery </a:t>
            </a:r>
            <a:r>
              <a:rPr lang="en-US" sz="2400" dirty="0">
                <a:solidFill>
                  <a:schemeClr val="tx1"/>
                </a:solidFill>
              </a:rPr>
              <a:t>w/ the following gallery settings: one column, medium size, link to media file. </a:t>
            </a:r>
            <a:r>
              <a:rPr lang="en-US" sz="2400" b="1" dirty="0">
                <a:solidFill>
                  <a:schemeClr val="tx1"/>
                </a:solidFill>
              </a:rPr>
              <a:t>Include the camera settings in the captions of the 3 edited portraits!</a:t>
            </a:r>
          </a:p>
          <a:p>
            <a:r>
              <a:rPr lang="en-US" sz="2400" b="1" dirty="0">
                <a:solidFill>
                  <a:schemeClr val="tx1"/>
                </a:solidFill>
              </a:rPr>
              <a:t>Two paragraphs telling us about this person and why you chose them.</a:t>
            </a:r>
          </a:p>
          <a:p>
            <a:r>
              <a:rPr lang="en-US" sz="2400" b="1" dirty="0">
                <a:solidFill>
                  <a:schemeClr val="tx1"/>
                </a:solidFill>
              </a:rPr>
              <a:t>One paragraph sharing what the portrait sitting experience was like.</a:t>
            </a:r>
          </a:p>
          <a:p>
            <a:r>
              <a:rPr lang="en-US" sz="2400" b="1" dirty="0">
                <a:solidFill>
                  <a:schemeClr val="tx1"/>
                </a:solidFill>
              </a:rPr>
              <a:t>Add a second gallery with ALL the unedited photos you took during the portrait sitting. </a:t>
            </a:r>
            <a:r>
              <a:rPr lang="en-US" sz="2400" dirty="0">
                <a:solidFill>
                  <a:schemeClr val="tx1"/>
                </a:solidFill>
              </a:rPr>
              <a:t>Settings: 4 columns, thumbnail size, link to media file. No captions.</a:t>
            </a:r>
          </a:p>
          <a:p>
            <a:pPr marL="0" indent="0">
              <a:buNone/>
            </a:pPr>
            <a:endParaRPr lang="en-US" dirty="0"/>
          </a:p>
          <a:p>
            <a:pPr marL="0" indent="0" algn="ctr">
              <a:buNone/>
            </a:pPr>
            <a:r>
              <a:rPr lang="en-US" dirty="0">
                <a:solidFill>
                  <a:srgbClr val="C00000"/>
                </a:solidFill>
              </a:rPr>
              <a:t>Please take the time to check your writing for clarity, grammar, and spelling. </a:t>
            </a:r>
            <a:r>
              <a:rPr lang="en-US" dirty="0">
                <a:solidFill>
                  <a:srgbClr val="C00000"/>
                </a:solidFill>
                <a:sym typeface="Wingdings" panose="05000000000000000000" pitchFamily="2" charset="2"/>
              </a:rPr>
              <a:t></a:t>
            </a:r>
            <a:endParaRPr lang="en-US" dirty="0">
              <a:solidFill>
                <a:srgbClr val="C00000"/>
              </a:solidFill>
            </a:endParaRPr>
          </a:p>
        </p:txBody>
      </p:sp>
    </p:spTree>
    <p:extLst>
      <p:ext uri="{BB962C8B-B14F-4D97-AF65-F5344CB8AC3E}">
        <p14:creationId xmlns:p14="http://schemas.microsoft.com/office/powerpoint/2010/main" val="1381865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descr="A couple of women posing for the camera&#10;&#10;Description automatically generated with medium confidence">
            <a:extLst>
              <a:ext uri="{FF2B5EF4-FFF2-40B4-BE49-F238E27FC236}">
                <a16:creationId xmlns:a16="http://schemas.microsoft.com/office/drawing/2014/main" id="{E8F7BAAB-BE7D-DAC2-B5C8-F79A0AE5E608}"/>
              </a:ext>
            </a:extLst>
          </p:cNvPr>
          <p:cNvPicPr>
            <a:picLocks noChangeAspect="1"/>
          </p:cNvPicPr>
          <p:nvPr/>
        </p:nvPicPr>
        <p:blipFill rotWithShape="1">
          <a:blip r:embed="rId2"/>
          <a:srcRect l="7163" b="8833"/>
          <a:stretch/>
        </p:blipFill>
        <p:spPr>
          <a:xfrm>
            <a:off x="1544782" y="856470"/>
            <a:ext cx="2322828" cy="3092923"/>
          </a:xfrm>
          <a:prstGeom prst="rect">
            <a:avLst/>
          </a:prstGeom>
        </p:spPr>
      </p:pic>
      <p:pic>
        <p:nvPicPr>
          <p:cNvPr id="7" name="Picture 6" descr="A person and person posing for a picture&#10;&#10;Description automatically generated with medium confidence">
            <a:extLst>
              <a:ext uri="{FF2B5EF4-FFF2-40B4-BE49-F238E27FC236}">
                <a16:creationId xmlns:a16="http://schemas.microsoft.com/office/drawing/2014/main" id="{FA11E820-8F9F-CEC7-882B-2578BD4DE706}"/>
              </a:ext>
            </a:extLst>
          </p:cNvPr>
          <p:cNvPicPr>
            <a:picLocks noChangeAspect="1"/>
          </p:cNvPicPr>
          <p:nvPr/>
        </p:nvPicPr>
        <p:blipFill rotWithShape="1">
          <a:blip r:embed="rId3"/>
          <a:srcRect l="6014" t="7951" b="636"/>
          <a:stretch/>
        </p:blipFill>
        <p:spPr>
          <a:xfrm>
            <a:off x="4195954" y="856469"/>
            <a:ext cx="1900046" cy="3092923"/>
          </a:xfrm>
          <a:prstGeom prst="rect">
            <a:avLst/>
          </a:prstGeom>
        </p:spPr>
      </p:pic>
      <p:pic>
        <p:nvPicPr>
          <p:cNvPr id="9" name="Picture 8" descr="A person and person standing next to each other&#10;&#10;Description automatically generated with medium confidence">
            <a:extLst>
              <a:ext uri="{FF2B5EF4-FFF2-40B4-BE49-F238E27FC236}">
                <a16:creationId xmlns:a16="http://schemas.microsoft.com/office/drawing/2014/main" id="{13BAC476-C330-CE91-66A9-303570BB1A05}"/>
              </a:ext>
            </a:extLst>
          </p:cNvPr>
          <p:cNvPicPr>
            <a:picLocks noChangeAspect="1"/>
          </p:cNvPicPr>
          <p:nvPr/>
        </p:nvPicPr>
        <p:blipFill>
          <a:blip r:embed="rId4"/>
          <a:stretch>
            <a:fillRect/>
          </a:stretch>
        </p:blipFill>
        <p:spPr>
          <a:xfrm>
            <a:off x="8902537" y="856469"/>
            <a:ext cx="1900045" cy="3027961"/>
          </a:xfrm>
          <a:prstGeom prst="rect">
            <a:avLst/>
          </a:prstGeom>
        </p:spPr>
      </p:pic>
      <p:pic>
        <p:nvPicPr>
          <p:cNvPr id="11" name="Picture 10" descr="A picture containing text, indoor, wall, person&#10;&#10;Description automatically generated">
            <a:extLst>
              <a:ext uri="{FF2B5EF4-FFF2-40B4-BE49-F238E27FC236}">
                <a16:creationId xmlns:a16="http://schemas.microsoft.com/office/drawing/2014/main" id="{4B54E017-6F46-220A-6EAD-87070F0153D5}"/>
              </a:ext>
            </a:extLst>
          </p:cNvPr>
          <p:cNvPicPr>
            <a:picLocks noChangeAspect="1"/>
          </p:cNvPicPr>
          <p:nvPr/>
        </p:nvPicPr>
        <p:blipFill>
          <a:blip r:embed="rId5"/>
          <a:stretch>
            <a:fillRect/>
          </a:stretch>
        </p:blipFill>
        <p:spPr>
          <a:xfrm>
            <a:off x="7499269" y="4035237"/>
            <a:ext cx="3894926" cy="2604623"/>
          </a:xfrm>
          <a:prstGeom prst="rect">
            <a:avLst/>
          </a:prstGeom>
        </p:spPr>
      </p:pic>
      <p:pic>
        <p:nvPicPr>
          <p:cNvPr id="3" name="Picture 2" descr="A person in a uniform&#10;&#10;Description automatically generated">
            <a:extLst>
              <a:ext uri="{FF2B5EF4-FFF2-40B4-BE49-F238E27FC236}">
                <a16:creationId xmlns:a16="http://schemas.microsoft.com/office/drawing/2014/main" id="{4068E9B6-1D16-DF56-2F2C-689A6BD4DCEB}"/>
              </a:ext>
            </a:extLst>
          </p:cNvPr>
          <p:cNvPicPr>
            <a:picLocks noChangeAspect="1"/>
          </p:cNvPicPr>
          <p:nvPr/>
        </p:nvPicPr>
        <p:blipFill>
          <a:blip r:embed="rId6"/>
          <a:stretch>
            <a:fillRect/>
          </a:stretch>
        </p:blipFill>
        <p:spPr>
          <a:xfrm>
            <a:off x="5628780" y="4043837"/>
            <a:ext cx="1591128" cy="2660575"/>
          </a:xfrm>
          <a:prstGeom prst="rect">
            <a:avLst/>
          </a:prstGeom>
        </p:spPr>
      </p:pic>
      <p:pic>
        <p:nvPicPr>
          <p:cNvPr id="6" name="Picture 5" descr="A person with a scarf on her head&#10;&#10;Description automatically generated">
            <a:extLst>
              <a:ext uri="{FF2B5EF4-FFF2-40B4-BE49-F238E27FC236}">
                <a16:creationId xmlns:a16="http://schemas.microsoft.com/office/drawing/2014/main" id="{E24C34D8-8BD7-4E13-BB36-8F3D2451D733}"/>
              </a:ext>
            </a:extLst>
          </p:cNvPr>
          <p:cNvPicPr>
            <a:picLocks noChangeAspect="1"/>
          </p:cNvPicPr>
          <p:nvPr/>
        </p:nvPicPr>
        <p:blipFill rotWithShape="1">
          <a:blip r:embed="rId7"/>
          <a:srcRect t="6230" b="8964"/>
          <a:stretch/>
        </p:blipFill>
        <p:spPr>
          <a:xfrm>
            <a:off x="6424344" y="866833"/>
            <a:ext cx="2149850" cy="3048592"/>
          </a:xfrm>
          <a:prstGeom prst="rect">
            <a:avLst/>
          </a:prstGeom>
        </p:spPr>
      </p:pic>
      <p:pic>
        <p:nvPicPr>
          <p:cNvPr id="10" name="Picture 9" descr="A group of people posing for a photo&#10;&#10;Description automatically generated">
            <a:extLst>
              <a:ext uri="{FF2B5EF4-FFF2-40B4-BE49-F238E27FC236}">
                <a16:creationId xmlns:a16="http://schemas.microsoft.com/office/drawing/2014/main" id="{1658AC8B-71CF-F643-5ADE-3E167FCA783E}"/>
              </a:ext>
            </a:extLst>
          </p:cNvPr>
          <p:cNvPicPr>
            <a:picLocks noChangeAspect="1"/>
          </p:cNvPicPr>
          <p:nvPr/>
        </p:nvPicPr>
        <p:blipFill rotWithShape="1">
          <a:blip r:embed="rId8"/>
          <a:srcRect l="10970" t="12448" r="3821"/>
          <a:stretch/>
        </p:blipFill>
        <p:spPr>
          <a:xfrm>
            <a:off x="1260747" y="4109888"/>
            <a:ext cx="3995748" cy="2455322"/>
          </a:xfrm>
          <a:prstGeom prst="rect">
            <a:avLst/>
          </a:prstGeom>
        </p:spPr>
      </p:pic>
      <p:sp>
        <p:nvSpPr>
          <p:cNvPr id="4" name="TextBox 3">
            <a:extLst>
              <a:ext uri="{FF2B5EF4-FFF2-40B4-BE49-F238E27FC236}">
                <a16:creationId xmlns:a16="http://schemas.microsoft.com/office/drawing/2014/main" id="{FD70429F-16A2-E909-BE49-793FF94C7FD9}"/>
              </a:ext>
            </a:extLst>
          </p:cNvPr>
          <p:cNvSpPr txBox="1"/>
          <p:nvPr/>
        </p:nvSpPr>
        <p:spPr>
          <a:xfrm>
            <a:off x="1399835" y="153588"/>
            <a:ext cx="10110616" cy="646331"/>
          </a:xfrm>
          <a:prstGeom prst="rect">
            <a:avLst/>
          </a:prstGeom>
          <a:noFill/>
        </p:spPr>
        <p:txBody>
          <a:bodyPr wrap="square">
            <a:spAutoFit/>
          </a:bodyPr>
          <a:lstStyle/>
          <a:p>
            <a:pPr algn="ctr"/>
            <a:r>
              <a:rPr lang="en-US" dirty="0"/>
              <a:t>“A portrait! What can be more simple and more complex, more obvious and more profound.”</a:t>
            </a:r>
          </a:p>
          <a:p>
            <a:pPr algn="ctr"/>
            <a:r>
              <a:rPr lang="en-US" dirty="0"/>
              <a:t>-Charles Baudelaire, 1859</a:t>
            </a:r>
          </a:p>
        </p:txBody>
      </p:sp>
    </p:spTree>
    <p:extLst>
      <p:ext uri="{BB962C8B-B14F-4D97-AF65-F5344CB8AC3E}">
        <p14:creationId xmlns:p14="http://schemas.microsoft.com/office/powerpoint/2010/main" val="2077087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6DE8C-7784-AE19-D9DC-67B859D744CE}"/>
              </a:ext>
            </a:extLst>
          </p:cNvPr>
          <p:cNvSpPr>
            <a:spLocks noGrp="1"/>
          </p:cNvSpPr>
          <p:nvPr>
            <p:ph type="title"/>
          </p:nvPr>
        </p:nvSpPr>
        <p:spPr/>
        <p:txBody>
          <a:bodyPr/>
          <a:lstStyle/>
          <a:p>
            <a:r>
              <a:rPr lang="en-US" dirty="0"/>
              <a:t>Rethink Portraiture</a:t>
            </a:r>
          </a:p>
        </p:txBody>
      </p:sp>
      <p:pic>
        <p:nvPicPr>
          <p:cNvPr id="5" name="Picture 4" descr="Text&#10;&#10;Description automatically generated with medium confidence">
            <a:extLst>
              <a:ext uri="{FF2B5EF4-FFF2-40B4-BE49-F238E27FC236}">
                <a16:creationId xmlns:a16="http://schemas.microsoft.com/office/drawing/2014/main" id="{4BC9C9C2-E529-DD8D-628C-02D00391FF2E}"/>
              </a:ext>
            </a:extLst>
          </p:cNvPr>
          <p:cNvPicPr>
            <a:picLocks noChangeAspect="1"/>
          </p:cNvPicPr>
          <p:nvPr/>
        </p:nvPicPr>
        <p:blipFill rotWithShape="1">
          <a:blip r:embed="rId2"/>
          <a:srcRect l="2384" r="897"/>
          <a:stretch/>
        </p:blipFill>
        <p:spPr>
          <a:xfrm>
            <a:off x="5261083" y="2653552"/>
            <a:ext cx="6549358" cy="3817256"/>
          </a:xfrm>
          <a:prstGeom prst="rect">
            <a:avLst/>
          </a:prstGeom>
        </p:spPr>
      </p:pic>
      <p:pic>
        <p:nvPicPr>
          <p:cNvPr id="7" name="Picture 6" descr="Timeline&#10;&#10;Description automatically generated with low confidence">
            <a:extLst>
              <a:ext uri="{FF2B5EF4-FFF2-40B4-BE49-F238E27FC236}">
                <a16:creationId xmlns:a16="http://schemas.microsoft.com/office/drawing/2014/main" id="{AE7A8331-AB7B-B2C5-0B5B-B60B763A128D}"/>
              </a:ext>
            </a:extLst>
          </p:cNvPr>
          <p:cNvPicPr>
            <a:picLocks noChangeAspect="1"/>
          </p:cNvPicPr>
          <p:nvPr/>
        </p:nvPicPr>
        <p:blipFill rotWithShape="1">
          <a:blip r:embed="rId3"/>
          <a:srcRect l="2398" r="8695"/>
          <a:stretch/>
        </p:blipFill>
        <p:spPr>
          <a:xfrm>
            <a:off x="921142" y="1672336"/>
            <a:ext cx="4249271" cy="2696855"/>
          </a:xfrm>
          <a:prstGeom prst="rect">
            <a:avLst/>
          </a:prstGeom>
        </p:spPr>
      </p:pic>
      <p:sp>
        <p:nvSpPr>
          <p:cNvPr id="9" name="TextBox 8">
            <a:extLst>
              <a:ext uri="{FF2B5EF4-FFF2-40B4-BE49-F238E27FC236}">
                <a16:creationId xmlns:a16="http://schemas.microsoft.com/office/drawing/2014/main" id="{EE22ADAC-4589-B13C-C388-5E5D33BE222A}"/>
              </a:ext>
            </a:extLst>
          </p:cNvPr>
          <p:cNvSpPr txBox="1"/>
          <p:nvPr/>
        </p:nvSpPr>
        <p:spPr>
          <a:xfrm>
            <a:off x="6988812" y="1519935"/>
            <a:ext cx="3093899" cy="954107"/>
          </a:xfrm>
          <a:prstGeom prst="rect">
            <a:avLst/>
          </a:prstGeom>
          <a:noFill/>
        </p:spPr>
        <p:txBody>
          <a:bodyPr wrap="square">
            <a:spAutoFit/>
          </a:bodyPr>
          <a:lstStyle/>
          <a:p>
            <a:pPr algn="ctr"/>
            <a:r>
              <a:rPr lang="en-US" sz="2800" dirty="0">
                <a:hlinkClick r:id="rId4"/>
              </a:rPr>
              <a:t>Watch:</a:t>
            </a:r>
          </a:p>
          <a:p>
            <a:pPr algn="ctr"/>
            <a:r>
              <a:rPr lang="en-US" sz="2800" dirty="0">
                <a:hlinkClick r:id="rId4"/>
              </a:rPr>
              <a:t>The Lab: Decoy</a:t>
            </a:r>
            <a:endParaRPr lang="en-US" sz="2800" dirty="0"/>
          </a:p>
        </p:txBody>
      </p:sp>
      <p:sp>
        <p:nvSpPr>
          <p:cNvPr id="3" name="TextBox 2">
            <a:extLst>
              <a:ext uri="{FF2B5EF4-FFF2-40B4-BE49-F238E27FC236}">
                <a16:creationId xmlns:a16="http://schemas.microsoft.com/office/drawing/2014/main" id="{5BE4FB3D-52F1-6CDF-C8D0-C2F8B0231CFE}"/>
              </a:ext>
            </a:extLst>
          </p:cNvPr>
          <p:cNvSpPr txBox="1"/>
          <p:nvPr/>
        </p:nvSpPr>
        <p:spPr>
          <a:xfrm>
            <a:off x="986985" y="4828880"/>
            <a:ext cx="4117583" cy="1015663"/>
          </a:xfrm>
          <a:prstGeom prst="rect">
            <a:avLst/>
          </a:prstGeom>
          <a:noFill/>
          <a:ln w="34925">
            <a:solidFill>
              <a:schemeClr val="tx2">
                <a:lumMod val="50000"/>
                <a:lumOff val="50000"/>
              </a:schemeClr>
            </a:solidFill>
          </a:ln>
        </p:spPr>
        <p:txBody>
          <a:bodyPr wrap="square" rtlCol="0">
            <a:spAutoFit/>
          </a:bodyPr>
          <a:lstStyle/>
          <a:p>
            <a:pPr algn="ctr"/>
            <a:r>
              <a:rPr lang="en-US" sz="2000" b="0" i="0" dirty="0">
                <a:solidFill>
                  <a:srgbClr val="444444"/>
                </a:solidFill>
                <a:effectLst/>
                <a:latin typeface="Lato" panose="020F0502020204030203" pitchFamily="34" charset="0"/>
              </a:rPr>
              <a:t>“In a portrait, you always leave part of yourself behind.” </a:t>
            </a:r>
          </a:p>
          <a:p>
            <a:pPr algn="ctr"/>
            <a:r>
              <a:rPr lang="en-US" sz="2000" b="0" i="1" dirty="0">
                <a:solidFill>
                  <a:srgbClr val="444444"/>
                </a:solidFill>
                <a:effectLst/>
                <a:latin typeface="Lato" panose="020F0502020204030203" pitchFamily="34" charset="0"/>
              </a:rPr>
              <a:t>– Mary Ellen Mark</a:t>
            </a:r>
          </a:p>
        </p:txBody>
      </p:sp>
    </p:spTree>
    <p:extLst>
      <p:ext uri="{BB962C8B-B14F-4D97-AF65-F5344CB8AC3E}">
        <p14:creationId xmlns:p14="http://schemas.microsoft.com/office/powerpoint/2010/main" val="332878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 whiteboard&#10;&#10;Description automatically generated">
            <a:extLst>
              <a:ext uri="{FF2B5EF4-FFF2-40B4-BE49-F238E27FC236}">
                <a16:creationId xmlns:a16="http://schemas.microsoft.com/office/drawing/2014/main" id="{03015B05-7B8D-722E-DBCB-07AAD7223BC4}"/>
              </a:ext>
            </a:extLst>
          </p:cNvPr>
          <p:cNvPicPr>
            <a:picLocks noGrp="1" noChangeAspect="1"/>
          </p:cNvPicPr>
          <p:nvPr>
            <p:ph idx="1"/>
          </p:nvPr>
        </p:nvPicPr>
        <p:blipFill rotWithShape="1">
          <a:blip r:embed="rId2"/>
          <a:srcRect l="4820" t="13836" r="774" b="21790"/>
          <a:stretch/>
        </p:blipFill>
        <p:spPr>
          <a:xfrm>
            <a:off x="3438797" y="1486631"/>
            <a:ext cx="5314405" cy="2039438"/>
          </a:xfrm>
        </p:spPr>
      </p:pic>
      <p:sp>
        <p:nvSpPr>
          <p:cNvPr id="2" name="Title 1">
            <a:extLst>
              <a:ext uri="{FF2B5EF4-FFF2-40B4-BE49-F238E27FC236}">
                <a16:creationId xmlns:a16="http://schemas.microsoft.com/office/drawing/2014/main" id="{F910CBE8-6EB1-32D7-4F8D-57114BEE04FF}"/>
              </a:ext>
            </a:extLst>
          </p:cNvPr>
          <p:cNvSpPr>
            <a:spLocks noGrp="1"/>
          </p:cNvSpPr>
          <p:nvPr>
            <p:ph type="title"/>
          </p:nvPr>
        </p:nvSpPr>
        <p:spPr>
          <a:xfrm>
            <a:off x="1251678" y="233083"/>
            <a:ext cx="10178322" cy="1416424"/>
          </a:xfrm>
        </p:spPr>
        <p:txBody>
          <a:bodyPr>
            <a:normAutofit fontScale="90000"/>
          </a:bodyPr>
          <a:lstStyle/>
          <a:p>
            <a:pPr algn="ctr"/>
            <a:r>
              <a:rPr lang="en-US" dirty="0"/>
              <a:t>Four tips to help capture a subject more authentically</a:t>
            </a:r>
          </a:p>
        </p:txBody>
      </p:sp>
      <p:sp>
        <p:nvSpPr>
          <p:cNvPr id="6" name="TextBox 5">
            <a:extLst>
              <a:ext uri="{FF2B5EF4-FFF2-40B4-BE49-F238E27FC236}">
                <a16:creationId xmlns:a16="http://schemas.microsoft.com/office/drawing/2014/main" id="{0C166AE0-49A7-DB7A-FF29-E61A79C65FCE}"/>
              </a:ext>
            </a:extLst>
          </p:cNvPr>
          <p:cNvSpPr txBox="1"/>
          <p:nvPr/>
        </p:nvSpPr>
        <p:spPr>
          <a:xfrm>
            <a:off x="1132114" y="3606600"/>
            <a:ext cx="10297886" cy="2677656"/>
          </a:xfrm>
          <a:prstGeom prst="rect">
            <a:avLst/>
          </a:prstGeom>
          <a:noFill/>
        </p:spPr>
        <p:txBody>
          <a:bodyPr wrap="square" rtlCol="0">
            <a:spAutoFit/>
          </a:bodyPr>
          <a:lstStyle/>
          <a:p>
            <a:r>
              <a:rPr lang="en-US" sz="2400" b="1" dirty="0"/>
              <a:t>-Ask Questions: </a:t>
            </a:r>
            <a:r>
              <a:rPr lang="en-US" sz="2400" dirty="0"/>
              <a:t>create opportunity for them to talk about themselves and their passions. Make a connection.</a:t>
            </a:r>
          </a:p>
          <a:p>
            <a:r>
              <a:rPr lang="en-US" sz="2400" b="1" dirty="0"/>
              <a:t>-Movement: </a:t>
            </a:r>
            <a:r>
              <a:rPr lang="en-US" sz="2400" dirty="0"/>
              <a:t>have them shake it off, walk around, swing arms around, try “anchoring”, hold prop, etc. </a:t>
            </a:r>
          </a:p>
          <a:p>
            <a:r>
              <a:rPr lang="en-US" sz="2400" b="1" dirty="0"/>
              <a:t>-Deep Breath: </a:t>
            </a:r>
            <a:r>
              <a:rPr lang="en-US" sz="2400" dirty="0"/>
              <a:t>ask them to take a few deep breaths to break up tension.</a:t>
            </a:r>
          </a:p>
          <a:p>
            <a:r>
              <a:rPr lang="en-US" sz="2400" b="1" dirty="0"/>
              <a:t>-Close Eyes: </a:t>
            </a:r>
            <a:r>
              <a:rPr lang="en-US" sz="2400" dirty="0"/>
              <a:t>ask them to close their eyes, when you ask them to open again be ready to take a photo at that moment.</a:t>
            </a:r>
          </a:p>
        </p:txBody>
      </p:sp>
    </p:spTree>
    <p:extLst>
      <p:ext uri="{BB962C8B-B14F-4D97-AF65-F5344CB8AC3E}">
        <p14:creationId xmlns:p14="http://schemas.microsoft.com/office/powerpoint/2010/main" val="1983687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B6EF3496-D1C0-789A-4BAA-05E8C1593EAF}"/>
              </a:ext>
            </a:extLst>
          </p:cNvPr>
          <p:cNvPicPr>
            <a:picLocks noChangeAspect="1"/>
          </p:cNvPicPr>
          <p:nvPr/>
        </p:nvPicPr>
        <p:blipFill>
          <a:blip r:embed="rId2"/>
          <a:stretch>
            <a:fillRect/>
          </a:stretch>
        </p:blipFill>
        <p:spPr>
          <a:xfrm>
            <a:off x="6665655" y="1128451"/>
            <a:ext cx="3810000" cy="2150614"/>
          </a:xfrm>
          <a:prstGeom prst="rect">
            <a:avLst/>
          </a:prstGeom>
        </p:spPr>
      </p:pic>
      <p:sp>
        <p:nvSpPr>
          <p:cNvPr id="2" name="Title 1">
            <a:extLst>
              <a:ext uri="{FF2B5EF4-FFF2-40B4-BE49-F238E27FC236}">
                <a16:creationId xmlns:a16="http://schemas.microsoft.com/office/drawing/2014/main" id="{0EF7D5B4-0275-317C-1E64-07F9D34AD09D}"/>
              </a:ext>
            </a:extLst>
          </p:cNvPr>
          <p:cNvSpPr>
            <a:spLocks noGrp="1"/>
          </p:cNvSpPr>
          <p:nvPr>
            <p:ph type="title"/>
          </p:nvPr>
        </p:nvSpPr>
        <p:spPr/>
        <p:txBody>
          <a:bodyPr/>
          <a:lstStyle/>
          <a:p>
            <a:r>
              <a:rPr lang="en-US" dirty="0"/>
              <a:t>Use Natural Indirect light</a:t>
            </a:r>
          </a:p>
        </p:txBody>
      </p:sp>
      <p:pic>
        <p:nvPicPr>
          <p:cNvPr id="7" name="Picture 6" descr="Text&#10;&#10;Description automatically generated with low confidence">
            <a:extLst>
              <a:ext uri="{FF2B5EF4-FFF2-40B4-BE49-F238E27FC236}">
                <a16:creationId xmlns:a16="http://schemas.microsoft.com/office/drawing/2014/main" id="{A6A0634D-CCA6-FBC6-EC89-91F796E982AB}"/>
              </a:ext>
            </a:extLst>
          </p:cNvPr>
          <p:cNvPicPr>
            <a:picLocks noChangeAspect="1"/>
          </p:cNvPicPr>
          <p:nvPr/>
        </p:nvPicPr>
        <p:blipFill>
          <a:blip r:embed="rId3"/>
          <a:stretch>
            <a:fillRect/>
          </a:stretch>
        </p:blipFill>
        <p:spPr>
          <a:xfrm>
            <a:off x="5711310" y="3382970"/>
            <a:ext cx="5718690" cy="3201028"/>
          </a:xfrm>
          <a:prstGeom prst="rect">
            <a:avLst/>
          </a:prstGeom>
        </p:spPr>
      </p:pic>
      <p:pic>
        <p:nvPicPr>
          <p:cNvPr id="9" name="Picture 8" descr="A collage of a person&#10;&#10;Description automatically generated">
            <a:extLst>
              <a:ext uri="{FF2B5EF4-FFF2-40B4-BE49-F238E27FC236}">
                <a16:creationId xmlns:a16="http://schemas.microsoft.com/office/drawing/2014/main" id="{9E537E16-C516-6B48-C873-9AB78E8CD578}"/>
              </a:ext>
            </a:extLst>
          </p:cNvPr>
          <p:cNvPicPr>
            <a:picLocks noChangeAspect="1"/>
          </p:cNvPicPr>
          <p:nvPr/>
        </p:nvPicPr>
        <p:blipFill>
          <a:blip r:embed="rId4"/>
          <a:stretch>
            <a:fillRect/>
          </a:stretch>
        </p:blipFill>
        <p:spPr>
          <a:xfrm>
            <a:off x="1442772" y="1235112"/>
            <a:ext cx="3156121" cy="3417725"/>
          </a:xfrm>
          <a:prstGeom prst="rect">
            <a:avLst/>
          </a:prstGeom>
        </p:spPr>
      </p:pic>
      <p:pic>
        <p:nvPicPr>
          <p:cNvPr id="4" name="Picture 3" descr="A person sitting in a doorway&#10;&#10;Description automatically generated">
            <a:extLst>
              <a:ext uri="{FF2B5EF4-FFF2-40B4-BE49-F238E27FC236}">
                <a16:creationId xmlns:a16="http://schemas.microsoft.com/office/drawing/2014/main" id="{FBFA114D-C09B-CA7B-BBC9-A04B1969A578}"/>
              </a:ext>
            </a:extLst>
          </p:cNvPr>
          <p:cNvPicPr>
            <a:picLocks noChangeAspect="1"/>
          </p:cNvPicPr>
          <p:nvPr/>
        </p:nvPicPr>
        <p:blipFill>
          <a:blip r:embed="rId5"/>
          <a:stretch>
            <a:fillRect/>
          </a:stretch>
        </p:blipFill>
        <p:spPr>
          <a:xfrm>
            <a:off x="1442772" y="4659450"/>
            <a:ext cx="3156121" cy="1771293"/>
          </a:xfrm>
          <a:prstGeom prst="rect">
            <a:avLst/>
          </a:prstGeom>
        </p:spPr>
      </p:pic>
      <p:grpSp>
        <p:nvGrpSpPr>
          <p:cNvPr id="8" name="Group 7">
            <a:extLst>
              <a:ext uri="{FF2B5EF4-FFF2-40B4-BE49-F238E27FC236}">
                <a16:creationId xmlns:a16="http://schemas.microsoft.com/office/drawing/2014/main" id="{955EA906-78A3-594A-0CF0-77441D13A224}"/>
              </a:ext>
            </a:extLst>
          </p:cNvPr>
          <p:cNvGrpSpPr/>
          <p:nvPr/>
        </p:nvGrpSpPr>
        <p:grpSpPr>
          <a:xfrm>
            <a:off x="7054935" y="1549680"/>
            <a:ext cx="212760" cy="191520"/>
            <a:chOff x="7054935" y="1549680"/>
            <a:chExt cx="212760" cy="191520"/>
          </a:xfrm>
        </p:grpSpPr>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8A5DD4E2-E279-5D5F-4350-81DB67C6BDAC}"/>
                    </a:ext>
                  </a:extLst>
                </p14:cNvPr>
                <p14:cNvContentPartPr/>
                <p14:nvPr/>
              </p14:nvContentPartPr>
              <p14:xfrm>
                <a:off x="7067175" y="1561920"/>
                <a:ext cx="185040" cy="179280"/>
              </p14:xfrm>
            </p:contentPart>
          </mc:Choice>
          <mc:Fallback xmlns="">
            <p:pic>
              <p:nvPicPr>
                <p:cNvPr id="3" name="Ink 2">
                  <a:extLst>
                    <a:ext uri="{FF2B5EF4-FFF2-40B4-BE49-F238E27FC236}">
                      <a16:creationId xmlns:a16="http://schemas.microsoft.com/office/drawing/2014/main" id="{8A5DD4E2-E279-5D5F-4350-81DB67C6BDAC}"/>
                    </a:ext>
                  </a:extLst>
                </p:cNvPr>
                <p:cNvPicPr/>
                <p:nvPr/>
              </p:nvPicPr>
              <p:blipFill>
                <a:blip r:embed="rId7"/>
                <a:stretch>
                  <a:fillRect/>
                </a:stretch>
              </p:blipFill>
              <p:spPr>
                <a:xfrm>
                  <a:off x="7058535" y="1552920"/>
                  <a:ext cx="20268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708EAF5A-6859-3B7C-EC90-6A5F1443AEBF}"/>
                    </a:ext>
                  </a:extLst>
                </p14:cNvPr>
                <p14:cNvContentPartPr/>
                <p14:nvPr/>
              </p14:nvContentPartPr>
              <p14:xfrm>
                <a:off x="7054935" y="1549680"/>
                <a:ext cx="212760" cy="161640"/>
              </p14:xfrm>
            </p:contentPart>
          </mc:Choice>
          <mc:Fallback xmlns="">
            <p:pic>
              <p:nvPicPr>
                <p:cNvPr id="6" name="Ink 5">
                  <a:extLst>
                    <a:ext uri="{FF2B5EF4-FFF2-40B4-BE49-F238E27FC236}">
                      <a16:creationId xmlns:a16="http://schemas.microsoft.com/office/drawing/2014/main" id="{708EAF5A-6859-3B7C-EC90-6A5F1443AEBF}"/>
                    </a:ext>
                  </a:extLst>
                </p:cNvPr>
                <p:cNvPicPr/>
                <p:nvPr/>
              </p:nvPicPr>
              <p:blipFill>
                <a:blip r:embed="rId9"/>
                <a:stretch>
                  <a:fillRect/>
                </a:stretch>
              </p:blipFill>
              <p:spPr>
                <a:xfrm>
                  <a:off x="7046295" y="1541040"/>
                  <a:ext cx="230400" cy="179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7C5D8A63-E91A-2264-E9F8-F038628E4F89}"/>
                  </a:ext>
                </a:extLst>
              </p14:cNvPr>
              <p14:cNvContentPartPr/>
              <p14:nvPr/>
            </p14:nvContentPartPr>
            <p14:xfrm>
              <a:off x="9696255" y="1377960"/>
              <a:ext cx="223560" cy="272520"/>
            </p14:xfrm>
          </p:contentPart>
        </mc:Choice>
        <mc:Fallback xmlns="">
          <p:pic>
            <p:nvPicPr>
              <p:cNvPr id="10" name="Ink 9">
                <a:extLst>
                  <a:ext uri="{FF2B5EF4-FFF2-40B4-BE49-F238E27FC236}">
                    <a16:creationId xmlns:a16="http://schemas.microsoft.com/office/drawing/2014/main" id="{7C5D8A63-E91A-2264-E9F8-F038628E4F89}"/>
                  </a:ext>
                </a:extLst>
              </p:cNvPr>
              <p:cNvPicPr/>
              <p:nvPr/>
            </p:nvPicPr>
            <p:blipFill>
              <a:blip r:embed="rId11"/>
              <a:stretch>
                <a:fillRect/>
              </a:stretch>
            </p:blipFill>
            <p:spPr>
              <a:xfrm>
                <a:off x="9687615" y="1369320"/>
                <a:ext cx="241200" cy="290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5BA1BA16-1B46-3141-FA6F-704BFB0FC504}"/>
                  </a:ext>
                </a:extLst>
              </p14:cNvPr>
              <p14:cNvContentPartPr/>
              <p14:nvPr/>
            </p14:nvContentPartPr>
            <p14:xfrm>
              <a:off x="8248335" y="4255440"/>
              <a:ext cx="468360" cy="654840"/>
            </p14:xfrm>
          </p:contentPart>
        </mc:Choice>
        <mc:Fallback xmlns="">
          <p:pic>
            <p:nvPicPr>
              <p:cNvPr id="11" name="Ink 10">
                <a:extLst>
                  <a:ext uri="{FF2B5EF4-FFF2-40B4-BE49-F238E27FC236}">
                    <a16:creationId xmlns:a16="http://schemas.microsoft.com/office/drawing/2014/main" id="{5BA1BA16-1B46-3141-FA6F-704BFB0FC504}"/>
                  </a:ext>
                </a:extLst>
              </p:cNvPr>
              <p:cNvPicPr/>
              <p:nvPr/>
            </p:nvPicPr>
            <p:blipFill>
              <a:blip r:embed="rId13"/>
              <a:stretch>
                <a:fillRect/>
              </a:stretch>
            </p:blipFill>
            <p:spPr>
              <a:xfrm>
                <a:off x="8239695" y="4246800"/>
                <a:ext cx="486000" cy="672480"/>
              </a:xfrm>
              <a:prstGeom prst="rect">
                <a:avLst/>
              </a:prstGeom>
            </p:spPr>
          </p:pic>
        </mc:Fallback>
      </mc:AlternateContent>
    </p:spTree>
    <p:extLst>
      <p:ext uri="{BB962C8B-B14F-4D97-AF65-F5344CB8AC3E}">
        <p14:creationId xmlns:p14="http://schemas.microsoft.com/office/powerpoint/2010/main" val="874219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DA168-8D00-692D-EB80-E0D0E0EE6344}"/>
              </a:ext>
            </a:extLst>
          </p:cNvPr>
          <p:cNvSpPr>
            <a:spLocks noGrp="1"/>
          </p:cNvSpPr>
          <p:nvPr>
            <p:ph type="title"/>
          </p:nvPr>
        </p:nvSpPr>
        <p:spPr>
          <a:xfrm>
            <a:off x="1349738" y="330780"/>
            <a:ext cx="9492523" cy="1278945"/>
          </a:xfrm>
        </p:spPr>
        <p:txBody>
          <a:bodyPr>
            <a:normAutofit/>
          </a:bodyPr>
          <a:lstStyle/>
          <a:p>
            <a:r>
              <a:rPr lang="en-US" dirty="0"/>
              <a:t>Simplify the frame</a:t>
            </a:r>
          </a:p>
        </p:txBody>
      </p:sp>
      <p:pic>
        <p:nvPicPr>
          <p:cNvPr id="5" name="Content Placeholder 4" descr="A picture containing person, grass, person, outdoor&#10;&#10;Description automatically generated">
            <a:extLst>
              <a:ext uri="{FF2B5EF4-FFF2-40B4-BE49-F238E27FC236}">
                <a16:creationId xmlns:a16="http://schemas.microsoft.com/office/drawing/2014/main" id="{14D99F40-A213-51B2-39F4-D4A67C3B6B62}"/>
              </a:ext>
            </a:extLst>
          </p:cNvPr>
          <p:cNvPicPr>
            <a:picLocks noChangeAspect="1"/>
          </p:cNvPicPr>
          <p:nvPr/>
        </p:nvPicPr>
        <p:blipFill>
          <a:blip r:embed="rId2"/>
          <a:stretch>
            <a:fillRect/>
          </a:stretch>
        </p:blipFill>
        <p:spPr>
          <a:xfrm>
            <a:off x="6747421" y="1057760"/>
            <a:ext cx="3659321" cy="2051954"/>
          </a:xfrm>
          <a:prstGeom prst="rect">
            <a:avLst/>
          </a:prstGeom>
        </p:spPr>
      </p:pic>
      <p:pic>
        <p:nvPicPr>
          <p:cNvPr id="10" name="Picture 9" descr="A picture containing text, person, person&#10;&#10;Description automatically generated">
            <a:extLst>
              <a:ext uri="{FF2B5EF4-FFF2-40B4-BE49-F238E27FC236}">
                <a16:creationId xmlns:a16="http://schemas.microsoft.com/office/drawing/2014/main" id="{0AA75845-8B11-64E8-1C8B-0AA1E0A9FE13}"/>
              </a:ext>
            </a:extLst>
          </p:cNvPr>
          <p:cNvPicPr>
            <a:picLocks noChangeAspect="1"/>
          </p:cNvPicPr>
          <p:nvPr/>
        </p:nvPicPr>
        <p:blipFill>
          <a:blip r:embed="rId3"/>
          <a:stretch>
            <a:fillRect/>
          </a:stretch>
        </p:blipFill>
        <p:spPr>
          <a:xfrm>
            <a:off x="1619794" y="1057760"/>
            <a:ext cx="4781477" cy="5464546"/>
          </a:xfrm>
          <a:prstGeom prst="rect">
            <a:avLst/>
          </a:prstGeom>
        </p:spPr>
      </p:pic>
      <p:pic>
        <p:nvPicPr>
          <p:cNvPr id="13" name="Picture 12" descr="A collage of a person&#10;&#10;Description automatically generated with medium confidence">
            <a:extLst>
              <a:ext uri="{FF2B5EF4-FFF2-40B4-BE49-F238E27FC236}">
                <a16:creationId xmlns:a16="http://schemas.microsoft.com/office/drawing/2014/main" id="{CB118159-241C-700C-7F48-4A76416639D2}"/>
              </a:ext>
            </a:extLst>
          </p:cNvPr>
          <p:cNvPicPr>
            <a:picLocks noChangeAspect="1"/>
          </p:cNvPicPr>
          <p:nvPr/>
        </p:nvPicPr>
        <p:blipFill>
          <a:blip r:embed="rId4"/>
          <a:stretch>
            <a:fillRect/>
          </a:stretch>
        </p:blipFill>
        <p:spPr>
          <a:xfrm>
            <a:off x="6747422" y="3197110"/>
            <a:ext cx="2897196" cy="3330110"/>
          </a:xfrm>
          <a:prstGeom prst="rect">
            <a:avLst/>
          </a:prstGeom>
        </p:spPr>
      </p:pic>
    </p:spTree>
    <p:extLst>
      <p:ext uri="{BB962C8B-B14F-4D97-AF65-F5344CB8AC3E}">
        <p14:creationId xmlns:p14="http://schemas.microsoft.com/office/powerpoint/2010/main" val="3421708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lage of a person&#10;&#10;Description automatically generated">
            <a:extLst>
              <a:ext uri="{FF2B5EF4-FFF2-40B4-BE49-F238E27FC236}">
                <a16:creationId xmlns:a16="http://schemas.microsoft.com/office/drawing/2014/main" id="{0B7D01E6-CD0F-766F-6528-BEAF1481AD8F}"/>
              </a:ext>
            </a:extLst>
          </p:cNvPr>
          <p:cNvPicPr>
            <a:picLocks noChangeAspect="1"/>
          </p:cNvPicPr>
          <p:nvPr/>
        </p:nvPicPr>
        <p:blipFill>
          <a:blip r:embed="rId2"/>
          <a:stretch>
            <a:fillRect/>
          </a:stretch>
        </p:blipFill>
        <p:spPr>
          <a:xfrm>
            <a:off x="3082636" y="0"/>
            <a:ext cx="6026727" cy="6858000"/>
          </a:xfrm>
          <a:prstGeom prst="rect">
            <a:avLst/>
          </a:prstGeom>
        </p:spPr>
      </p:pic>
    </p:spTree>
    <p:extLst>
      <p:ext uri="{BB962C8B-B14F-4D97-AF65-F5344CB8AC3E}">
        <p14:creationId xmlns:p14="http://schemas.microsoft.com/office/powerpoint/2010/main" val="2241351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person wearing a hat&#10;&#10;Description automatically generated">
            <a:extLst>
              <a:ext uri="{FF2B5EF4-FFF2-40B4-BE49-F238E27FC236}">
                <a16:creationId xmlns:a16="http://schemas.microsoft.com/office/drawing/2014/main" id="{80F758AE-9B23-4B80-88CC-4D87D718B6C6}"/>
              </a:ext>
            </a:extLst>
          </p:cNvPr>
          <p:cNvPicPr>
            <a:picLocks noChangeAspect="1"/>
          </p:cNvPicPr>
          <p:nvPr/>
        </p:nvPicPr>
        <p:blipFill rotWithShape="1">
          <a:blip r:embed="rId2"/>
          <a:srcRect l="4715" r="55478"/>
          <a:stretch/>
        </p:blipFill>
        <p:spPr>
          <a:xfrm>
            <a:off x="7338646" y="10"/>
            <a:ext cx="4853354" cy="6857990"/>
          </a:xfrm>
          <a:prstGeom prst="rect">
            <a:avLst/>
          </a:prstGeom>
        </p:spPr>
      </p:pic>
      <p:sp>
        <p:nvSpPr>
          <p:cNvPr id="10" name="Freeform 10">
            <a:extLst>
              <a:ext uri="{FF2B5EF4-FFF2-40B4-BE49-F238E27FC236}">
                <a16:creationId xmlns:a16="http://schemas.microsoft.com/office/drawing/2014/main" id="{E1CE536E-134A-4A35-900B-30F927D5B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txBody>
          <a:bodyPr/>
          <a:lstStyle/>
          <a:p>
            <a:endParaRPr lang="en-US"/>
          </a:p>
        </p:txBody>
      </p:sp>
      <p:sp>
        <p:nvSpPr>
          <p:cNvPr id="12" name="Rectangle 11">
            <a:extLst>
              <a:ext uri="{FF2B5EF4-FFF2-40B4-BE49-F238E27FC236}">
                <a16:creationId xmlns:a16="http://schemas.microsoft.com/office/drawing/2014/main" id="{FA0382D1-1594-4E3D-842E-04E1E5E75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Text&#10;&#10;Description automatically generated">
            <a:extLst>
              <a:ext uri="{FF2B5EF4-FFF2-40B4-BE49-F238E27FC236}">
                <a16:creationId xmlns:a16="http://schemas.microsoft.com/office/drawing/2014/main" id="{DCAAE5A0-1C54-32E6-47E8-3C1BB7298472}"/>
              </a:ext>
            </a:extLst>
          </p:cNvPr>
          <p:cNvPicPr>
            <a:picLocks noChangeAspect="1"/>
          </p:cNvPicPr>
          <p:nvPr/>
        </p:nvPicPr>
        <p:blipFill>
          <a:blip r:embed="rId3"/>
          <a:stretch>
            <a:fillRect/>
          </a:stretch>
        </p:blipFill>
        <p:spPr>
          <a:xfrm>
            <a:off x="452349" y="2000250"/>
            <a:ext cx="6717411" cy="2200407"/>
          </a:xfrm>
          <a:prstGeom prst="rect">
            <a:avLst/>
          </a:prstGeom>
        </p:spPr>
      </p:pic>
    </p:spTree>
    <p:extLst>
      <p:ext uri="{BB962C8B-B14F-4D97-AF65-F5344CB8AC3E}">
        <p14:creationId xmlns:p14="http://schemas.microsoft.com/office/powerpoint/2010/main" val="658860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15516-1CD8-42A8-A4C3-3E35F90A5A78}"/>
              </a:ext>
            </a:extLst>
          </p:cNvPr>
          <p:cNvSpPr>
            <a:spLocks noGrp="1"/>
          </p:cNvSpPr>
          <p:nvPr>
            <p:ph type="title"/>
          </p:nvPr>
        </p:nvSpPr>
        <p:spPr>
          <a:xfrm>
            <a:off x="1251678" y="382385"/>
            <a:ext cx="10178322" cy="1492132"/>
          </a:xfrm>
        </p:spPr>
        <p:txBody>
          <a:bodyPr>
            <a:normAutofit/>
          </a:bodyPr>
          <a:lstStyle/>
          <a:p>
            <a:pPr algn="ctr"/>
            <a:r>
              <a:rPr lang="en-US" dirty="0"/>
              <a:t>be yourself!</a:t>
            </a:r>
          </a:p>
        </p:txBody>
      </p:sp>
      <p:pic>
        <p:nvPicPr>
          <p:cNvPr id="5" name="Picture 4">
            <a:extLst>
              <a:ext uri="{FF2B5EF4-FFF2-40B4-BE49-F238E27FC236}">
                <a16:creationId xmlns:a16="http://schemas.microsoft.com/office/drawing/2014/main" id="{246C9F2A-3804-4EE8-ADB4-91D6BEFF429F}"/>
              </a:ext>
            </a:extLst>
          </p:cNvPr>
          <p:cNvPicPr>
            <a:picLocks noChangeAspect="1"/>
          </p:cNvPicPr>
          <p:nvPr/>
        </p:nvPicPr>
        <p:blipFill rotWithShape="1">
          <a:blip r:embed="rId2"/>
          <a:srcRect l="49514" t="2" r="173"/>
          <a:stretch/>
        </p:blipFill>
        <p:spPr>
          <a:xfrm>
            <a:off x="1644466" y="2033793"/>
            <a:ext cx="3376850" cy="3775273"/>
          </a:xfrm>
          <a:prstGeom prst="rect">
            <a:avLst/>
          </a:prstGeom>
        </p:spPr>
      </p:pic>
      <p:sp>
        <p:nvSpPr>
          <p:cNvPr id="3" name="Content Placeholder 2">
            <a:extLst>
              <a:ext uri="{FF2B5EF4-FFF2-40B4-BE49-F238E27FC236}">
                <a16:creationId xmlns:a16="http://schemas.microsoft.com/office/drawing/2014/main" id="{12FFE9F3-B200-4990-9B3E-8DFC9F56D28D}"/>
              </a:ext>
            </a:extLst>
          </p:cNvPr>
          <p:cNvSpPr>
            <a:spLocks noGrp="1"/>
          </p:cNvSpPr>
          <p:nvPr>
            <p:ph idx="1"/>
          </p:nvPr>
        </p:nvSpPr>
        <p:spPr>
          <a:xfrm>
            <a:off x="5414103" y="1367246"/>
            <a:ext cx="6015897" cy="5108369"/>
          </a:xfrm>
        </p:spPr>
        <p:txBody>
          <a:bodyPr>
            <a:normAutofit/>
          </a:bodyPr>
          <a:lstStyle/>
          <a:p>
            <a:pPr>
              <a:lnSpc>
                <a:spcPct val="100000"/>
              </a:lnSpc>
            </a:pPr>
            <a:r>
              <a:rPr lang="en-US" dirty="0"/>
              <a:t>Every photographer has something to contribute, even you!  Because at their core, portraits are photographs of individuals created by individuals.</a:t>
            </a:r>
          </a:p>
          <a:p>
            <a:pPr>
              <a:lnSpc>
                <a:spcPct val="100000"/>
              </a:lnSpc>
            </a:pPr>
            <a:r>
              <a:rPr lang="en-US" dirty="0"/>
              <a:t>The more “YOU” that you are, the better your portraits will become.</a:t>
            </a:r>
          </a:p>
          <a:p>
            <a:pPr>
              <a:lnSpc>
                <a:spcPct val="100000"/>
              </a:lnSpc>
            </a:pPr>
            <a:r>
              <a:rPr lang="en-US" dirty="0"/>
              <a:t>It doesn’t matter how young, how old, how introverted, how extroverted, how experienced, how inexperienced you are…all that is you is what makes you unique.  And when you make portraits from a place that taps into and honors your life story, your core, and your essence, you bring to light something that no one else can. </a:t>
            </a:r>
          </a:p>
          <a:p>
            <a:pPr>
              <a:lnSpc>
                <a:spcPct val="100000"/>
              </a:lnSpc>
            </a:pPr>
            <a:r>
              <a:rPr lang="en-US" dirty="0"/>
              <a:t>It isn’t about the gear, the light, or technique. It’s about you, your vision, your voice, and your hope for connecting with another human soul.</a:t>
            </a:r>
          </a:p>
        </p:txBody>
      </p:sp>
    </p:spTree>
    <p:extLst>
      <p:ext uri="{BB962C8B-B14F-4D97-AF65-F5344CB8AC3E}">
        <p14:creationId xmlns:p14="http://schemas.microsoft.com/office/powerpoint/2010/main" val="2637374021"/>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otalTime>989</TotalTime>
  <Words>740</Words>
  <Application>Microsoft Office PowerPoint</Application>
  <PresentationFormat>Widescreen</PresentationFormat>
  <Paragraphs>58</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Gill Sans MT</vt:lpstr>
      <vt:lpstr>Impact</vt:lpstr>
      <vt:lpstr>Lato</vt:lpstr>
      <vt:lpstr>Wingdings</vt:lpstr>
      <vt:lpstr>Badge</vt:lpstr>
      <vt:lpstr>Authentic Portrait of significance </vt:lpstr>
      <vt:lpstr>PowerPoint Presentation</vt:lpstr>
      <vt:lpstr>Rethink Portraiture</vt:lpstr>
      <vt:lpstr>Four tips to help capture a subject more authentically</vt:lpstr>
      <vt:lpstr>Use Natural Indirect light</vt:lpstr>
      <vt:lpstr>Simplify the frame</vt:lpstr>
      <vt:lpstr>PowerPoint Presentation</vt:lpstr>
      <vt:lpstr>PowerPoint Presentation</vt:lpstr>
      <vt:lpstr>be yourself!</vt:lpstr>
      <vt:lpstr>PowerPoint Presentation</vt:lpstr>
      <vt:lpstr>Worksheet Guide:</vt:lpstr>
      <vt:lpstr>Example ideas for the “what” questions in your worksheet</vt:lpstr>
      <vt:lpstr>Approaching Subjects</vt:lpstr>
      <vt:lpstr>Map out your flow</vt:lpstr>
      <vt:lpstr>Gear/lenses</vt:lpstr>
      <vt:lpstr>Directing subjects</vt:lpstr>
      <vt:lpstr>A little Inspiration…</vt:lpstr>
      <vt:lpstr>Project Criteria</vt:lpstr>
      <vt:lpstr>Posting Instructions: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Authentic Portraits preparation guide</dc:title>
  <dc:creator>Sandy Flores</dc:creator>
  <cp:lastModifiedBy>Sandy De La Rosa</cp:lastModifiedBy>
  <cp:revision>6</cp:revision>
  <dcterms:created xsi:type="dcterms:W3CDTF">2019-04-01T15:19:02Z</dcterms:created>
  <dcterms:modified xsi:type="dcterms:W3CDTF">2024-04-01T21:42:10Z</dcterms:modified>
</cp:coreProperties>
</file>