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4"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BA676-C760-4DE6-AE0E-2F3A7BC10629}" v="20" dt="2022-09-13T16:13:30.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De La Rosa" userId="787cc49a-ca80-41be-a63b-f0958436d663" providerId="ADAL" clId="{DADBA676-C760-4DE6-AE0E-2F3A7BC10629}"/>
    <pc:docChg chg="undo custSel addSld delSld modSld sldOrd addSection delSection">
      <pc:chgData name="Sandy De La Rosa" userId="787cc49a-ca80-41be-a63b-f0958436d663" providerId="ADAL" clId="{DADBA676-C760-4DE6-AE0E-2F3A7BC10629}" dt="2022-09-13T16:14:30.577" v="726" actId="20577"/>
      <pc:docMkLst>
        <pc:docMk/>
      </pc:docMkLst>
      <pc:sldChg chg="modSp mod">
        <pc:chgData name="Sandy De La Rosa" userId="787cc49a-ca80-41be-a63b-f0958436d663" providerId="ADAL" clId="{DADBA676-C760-4DE6-AE0E-2F3A7BC10629}" dt="2022-09-13T16:00:08.318" v="467" actId="403"/>
        <pc:sldMkLst>
          <pc:docMk/>
          <pc:sldMk cId="492552709" sldId="257"/>
        </pc:sldMkLst>
        <pc:spChg chg="mod">
          <ac:chgData name="Sandy De La Rosa" userId="787cc49a-ca80-41be-a63b-f0958436d663" providerId="ADAL" clId="{DADBA676-C760-4DE6-AE0E-2F3A7BC10629}" dt="2022-09-13T16:00:08.318" v="467" actId="403"/>
          <ac:spMkLst>
            <pc:docMk/>
            <pc:sldMk cId="492552709" sldId="257"/>
            <ac:spMk id="3" creationId="{00000000-0000-0000-0000-000000000000}"/>
          </ac:spMkLst>
        </pc:spChg>
      </pc:sldChg>
      <pc:sldChg chg="addSp modSp mod setBg">
        <pc:chgData name="Sandy De La Rosa" userId="787cc49a-ca80-41be-a63b-f0958436d663" providerId="ADAL" clId="{DADBA676-C760-4DE6-AE0E-2F3A7BC10629}" dt="2022-09-13T15:43:07.922" v="84" actId="1076"/>
        <pc:sldMkLst>
          <pc:docMk/>
          <pc:sldMk cId="3793972728" sldId="258"/>
        </pc:sldMkLst>
        <pc:spChg chg="mod ord">
          <ac:chgData name="Sandy De La Rosa" userId="787cc49a-ca80-41be-a63b-f0958436d663" providerId="ADAL" clId="{DADBA676-C760-4DE6-AE0E-2F3A7BC10629}" dt="2022-09-13T15:41:47.031" v="49" actId="26606"/>
          <ac:spMkLst>
            <pc:docMk/>
            <pc:sldMk cId="3793972728" sldId="258"/>
            <ac:spMk id="2" creationId="{00000000-0000-0000-0000-000000000000}"/>
          </ac:spMkLst>
        </pc:spChg>
        <pc:spChg chg="mod ord">
          <ac:chgData name="Sandy De La Rosa" userId="787cc49a-ca80-41be-a63b-f0958436d663" providerId="ADAL" clId="{DADBA676-C760-4DE6-AE0E-2F3A7BC10629}" dt="2022-09-13T15:42:56.213" v="82" actId="403"/>
          <ac:spMkLst>
            <pc:docMk/>
            <pc:sldMk cId="3793972728" sldId="258"/>
            <ac:spMk id="3" creationId="{00000000-0000-0000-0000-000000000000}"/>
          </ac:spMkLst>
        </pc:spChg>
        <pc:spChg chg="add">
          <ac:chgData name="Sandy De La Rosa" userId="787cc49a-ca80-41be-a63b-f0958436d663" providerId="ADAL" clId="{DADBA676-C760-4DE6-AE0E-2F3A7BC10629}" dt="2022-09-13T15:41:47.031" v="49" actId="26606"/>
          <ac:spMkLst>
            <pc:docMk/>
            <pc:sldMk cId="3793972728" sldId="258"/>
            <ac:spMk id="13" creationId="{C64DDB95-686A-4A6A-A24B-A08D1B339A7E}"/>
          </ac:spMkLst>
        </pc:spChg>
        <pc:spChg chg="add">
          <ac:chgData name="Sandy De La Rosa" userId="787cc49a-ca80-41be-a63b-f0958436d663" providerId="ADAL" clId="{DADBA676-C760-4DE6-AE0E-2F3A7BC10629}" dt="2022-09-13T15:41:47.031" v="49" actId="26606"/>
          <ac:spMkLst>
            <pc:docMk/>
            <pc:sldMk cId="3793972728" sldId="258"/>
            <ac:spMk id="15" creationId="{36A9CD45-E921-4AAC-B043-E0E063C4C033}"/>
          </ac:spMkLst>
        </pc:spChg>
        <pc:picChg chg="mod ord">
          <ac:chgData name="Sandy De La Rosa" userId="787cc49a-ca80-41be-a63b-f0958436d663" providerId="ADAL" clId="{DADBA676-C760-4DE6-AE0E-2F3A7BC10629}" dt="2022-09-13T15:43:05.026" v="83" actId="1076"/>
          <ac:picMkLst>
            <pc:docMk/>
            <pc:sldMk cId="3793972728" sldId="258"/>
            <ac:picMk id="5" creationId="{00000000-0000-0000-0000-000000000000}"/>
          </ac:picMkLst>
        </pc:picChg>
        <pc:picChg chg="add mod">
          <ac:chgData name="Sandy De La Rosa" userId="787cc49a-ca80-41be-a63b-f0958436d663" providerId="ADAL" clId="{DADBA676-C760-4DE6-AE0E-2F3A7BC10629}" dt="2022-09-13T15:41:47.031" v="49" actId="26606"/>
          <ac:picMkLst>
            <pc:docMk/>
            <pc:sldMk cId="3793972728" sldId="258"/>
            <ac:picMk id="6" creationId="{F8B86D1C-CA60-C44C-7D11-EACDF58477F0}"/>
          </ac:picMkLst>
        </pc:picChg>
        <pc:picChg chg="mod">
          <ac:chgData name="Sandy De La Rosa" userId="787cc49a-ca80-41be-a63b-f0958436d663" providerId="ADAL" clId="{DADBA676-C760-4DE6-AE0E-2F3A7BC10629}" dt="2022-09-13T15:43:07.922" v="84" actId="1076"/>
          <ac:picMkLst>
            <pc:docMk/>
            <pc:sldMk cId="3793972728" sldId="258"/>
            <ac:picMk id="8" creationId="{E3170C70-BD61-4C45-8224-21904B11AFE2}"/>
          </ac:picMkLst>
        </pc:picChg>
      </pc:sldChg>
      <pc:sldChg chg="addSp delSp modSp mod setBg">
        <pc:chgData name="Sandy De La Rosa" userId="787cc49a-ca80-41be-a63b-f0958436d663" providerId="ADAL" clId="{DADBA676-C760-4DE6-AE0E-2F3A7BC10629}" dt="2022-09-13T15:54:01.776" v="373" actId="33524"/>
        <pc:sldMkLst>
          <pc:docMk/>
          <pc:sldMk cId="968727729" sldId="259"/>
        </pc:sldMkLst>
        <pc:spChg chg="mod ord">
          <ac:chgData name="Sandy De La Rosa" userId="787cc49a-ca80-41be-a63b-f0958436d663" providerId="ADAL" clId="{DADBA676-C760-4DE6-AE0E-2F3A7BC10629}" dt="2022-09-13T15:46:28.682" v="95" actId="26606"/>
          <ac:spMkLst>
            <pc:docMk/>
            <pc:sldMk cId="968727729" sldId="259"/>
            <ac:spMk id="2" creationId="{00000000-0000-0000-0000-000000000000}"/>
          </ac:spMkLst>
        </pc:spChg>
        <pc:spChg chg="mod ord">
          <ac:chgData name="Sandy De La Rosa" userId="787cc49a-ca80-41be-a63b-f0958436d663" providerId="ADAL" clId="{DADBA676-C760-4DE6-AE0E-2F3A7BC10629}" dt="2022-09-13T15:54:01.776" v="373" actId="33524"/>
          <ac:spMkLst>
            <pc:docMk/>
            <pc:sldMk cId="968727729" sldId="259"/>
            <ac:spMk id="3" creationId="{00000000-0000-0000-0000-000000000000}"/>
          </ac:spMkLst>
        </pc:spChg>
        <pc:spChg chg="add">
          <ac:chgData name="Sandy De La Rosa" userId="787cc49a-ca80-41be-a63b-f0958436d663" providerId="ADAL" clId="{DADBA676-C760-4DE6-AE0E-2F3A7BC10629}" dt="2022-09-13T15:46:28.682" v="95" actId="26606"/>
          <ac:spMkLst>
            <pc:docMk/>
            <pc:sldMk cId="968727729" sldId="259"/>
            <ac:spMk id="12" creationId="{C64DDB95-686A-4A6A-A24B-A08D1B339A7E}"/>
          </ac:spMkLst>
        </pc:spChg>
        <pc:spChg chg="add">
          <ac:chgData name="Sandy De La Rosa" userId="787cc49a-ca80-41be-a63b-f0958436d663" providerId="ADAL" clId="{DADBA676-C760-4DE6-AE0E-2F3A7BC10629}" dt="2022-09-13T15:46:28.682" v="95" actId="26606"/>
          <ac:spMkLst>
            <pc:docMk/>
            <pc:sldMk cId="968727729" sldId="259"/>
            <ac:spMk id="17" creationId="{36A9CD45-E921-4AAC-B043-E0E063C4C033}"/>
          </ac:spMkLst>
        </pc:spChg>
        <pc:picChg chg="add del mod">
          <ac:chgData name="Sandy De La Rosa" userId="787cc49a-ca80-41be-a63b-f0958436d663" providerId="ADAL" clId="{DADBA676-C760-4DE6-AE0E-2F3A7BC10629}" dt="2022-09-13T15:46:48.130" v="109" actId="478"/>
          <ac:picMkLst>
            <pc:docMk/>
            <pc:sldMk cId="968727729" sldId="259"/>
            <ac:picMk id="5" creationId="{1255E25A-9716-E536-65BC-52FAB2EA5DCC}"/>
          </ac:picMkLst>
        </pc:picChg>
        <pc:picChg chg="del">
          <ac:chgData name="Sandy De La Rosa" userId="787cc49a-ca80-41be-a63b-f0958436d663" providerId="ADAL" clId="{DADBA676-C760-4DE6-AE0E-2F3A7BC10629}" dt="2022-09-13T15:43:23.286" v="85" actId="478"/>
          <ac:picMkLst>
            <pc:docMk/>
            <pc:sldMk cId="968727729" sldId="259"/>
            <ac:picMk id="7" creationId="{C9A91EE2-2EC1-45EF-9075-3423F439DB42}"/>
          </ac:picMkLst>
        </pc:picChg>
        <pc:picChg chg="add del mod">
          <ac:chgData name="Sandy De La Rosa" userId="787cc49a-ca80-41be-a63b-f0958436d663" providerId="ADAL" clId="{DADBA676-C760-4DE6-AE0E-2F3A7BC10629}" dt="2022-09-13T15:46:50.434" v="110" actId="478"/>
          <ac:picMkLst>
            <pc:docMk/>
            <pc:sldMk cId="968727729" sldId="259"/>
            <ac:picMk id="8" creationId="{C3307C75-91E7-60F5-89C0-1C1B1DBD4DBB}"/>
          </ac:picMkLst>
        </pc:picChg>
        <pc:picChg chg="add mod">
          <ac:chgData name="Sandy De La Rosa" userId="787cc49a-ca80-41be-a63b-f0958436d663" providerId="ADAL" clId="{DADBA676-C760-4DE6-AE0E-2F3A7BC10629}" dt="2022-09-13T15:50:32.379" v="126" actId="1076"/>
          <ac:picMkLst>
            <pc:docMk/>
            <pc:sldMk cId="968727729" sldId="259"/>
            <ac:picMk id="10" creationId="{1891EB4C-4977-D0E1-D97D-790E12978BFD}"/>
          </ac:picMkLst>
        </pc:picChg>
        <pc:picChg chg="add mod">
          <ac:chgData name="Sandy De La Rosa" userId="787cc49a-ca80-41be-a63b-f0958436d663" providerId="ADAL" clId="{DADBA676-C760-4DE6-AE0E-2F3A7BC10629}" dt="2022-09-13T15:50:24.324" v="122" actId="1076"/>
          <ac:picMkLst>
            <pc:docMk/>
            <pc:sldMk cId="968727729" sldId="259"/>
            <ac:picMk id="11" creationId="{39B8DA7D-C9EC-7A09-648A-5E28543A3295}"/>
          </ac:picMkLst>
        </pc:picChg>
        <pc:picChg chg="add mod modCrop">
          <ac:chgData name="Sandy De La Rosa" userId="787cc49a-ca80-41be-a63b-f0958436d663" providerId="ADAL" clId="{DADBA676-C760-4DE6-AE0E-2F3A7BC10629}" dt="2022-09-13T15:50:28.075" v="124" actId="1076"/>
          <ac:picMkLst>
            <pc:docMk/>
            <pc:sldMk cId="968727729" sldId="259"/>
            <ac:picMk id="13" creationId="{5EBEDB4E-4BA2-0F38-430C-AF38A200E8DB}"/>
          </ac:picMkLst>
        </pc:picChg>
        <pc:picChg chg="del">
          <ac:chgData name="Sandy De La Rosa" userId="787cc49a-ca80-41be-a63b-f0958436d663" providerId="ADAL" clId="{DADBA676-C760-4DE6-AE0E-2F3A7BC10629}" dt="2022-09-13T15:43:23.700" v="86" actId="478"/>
          <ac:picMkLst>
            <pc:docMk/>
            <pc:sldMk cId="968727729" sldId="259"/>
            <ac:picMk id="15" creationId="{9955FE66-4F13-4B1C-AAA4-60FE08953942}"/>
          </ac:picMkLst>
        </pc:picChg>
      </pc:sldChg>
      <pc:sldChg chg="addSp delSp modSp mod setBg">
        <pc:chgData name="Sandy De La Rosa" userId="787cc49a-ca80-41be-a63b-f0958436d663" providerId="ADAL" clId="{DADBA676-C760-4DE6-AE0E-2F3A7BC10629}" dt="2022-09-13T15:51:52.455" v="142" actId="27636"/>
        <pc:sldMkLst>
          <pc:docMk/>
          <pc:sldMk cId="766319783" sldId="260"/>
        </pc:sldMkLst>
        <pc:spChg chg="mod">
          <ac:chgData name="Sandy De La Rosa" userId="787cc49a-ca80-41be-a63b-f0958436d663" providerId="ADAL" clId="{DADBA676-C760-4DE6-AE0E-2F3A7BC10629}" dt="2022-09-13T15:40:02.023" v="23" actId="26606"/>
          <ac:spMkLst>
            <pc:docMk/>
            <pc:sldMk cId="766319783" sldId="260"/>
            <ac:spMk id="2" creationId="{00000000-0000-0000-0000-000000000000}"/>
          </ac:spMkLst>
        </pc:spChg>
        <pc:spChg chg="mod">
          <ac:chgData name="Sandy De La Rosa" userId="787cc49a-ca80-41be-a63b-f0958436d663" providerId="ADAL" clId="{DADBA676-C760-4DE6-AE0E-2F3A7BC10629}" dt="2022-09-13T15:51:52.455" v="142" actId="27636"/>
          <ac:spMkLst>
            <pc:docMk/>
            <pc:sldMk cId="766319783" sldId="260"/>
            <ac:spMk id="3" creationId="{00000000-0000-0000-0000-000000000000}"/>
          </ac:spMkLst>
        </pc:spChg>
        <pc:spChg chg="add del">
          <ac:chgData name="Sandy De La Rosa" userId="787cc49a-ca80-41be-a63b-f0958436d663" providerId="ADAL" clId="{DADBA676-C760-4DE6-AE0E-2F3A7BC10629}" dt="2022-09-13T15:51:26.076" v="133" actId="26606"/>
          <ac:spMkLst>
            <pc:docMk/>
            <pc:sldMk cId="766319783" sldId="260"/>
            <ac:spMk id="13" creationId="{C64DDB95-686A-4A6A-A24B-A08D1B339A7E}"/>
          </ac:spMkLst>
        </pc:spChg>
        <pc:spChg chg="add del">
          <ac:chgData name="Sandy De La Rosa" userId="787cc49a-ca80-41be-a63b-f0958436d663" providerId="ADAL" clId="{DADBA676-C760-4DE6-AE0E-2F3A7BC10629}" dt="2022-09-13T15:51:26.076" v="133" actId="26606"/>
          <ac:spMkLst>
            <pc:docMk/>
            <pc:sldMk cId="766319783" sldId="260"/>
            <ac:spMk id="15" creationId="{36A9CD45-E921-4AAC-B043-E0E063C4C033}"/>
          </ac:spMkLst>
        </pc:spChg>
        <pc:spChg chg="add del">
          <ac:chgData name="Sandy De La Rosa" userId="787cc49a-ca80-41be-a63b-f0958436d663" providerId="ADAL" clId="{DADBA676-C760-4DE6-AE0E-2F3A7BC10629}" dt="2022-09-13T15:51:26.073" v="132" actId="26606"/>
          <ac:spMkLst>
            <pc:docMk/>
            <pc:sldMk cId="766319783" sldId="260"/>
            <ac:spMk id="20" creationId="{1D51A13F-8E1F-47FA-BB66-78AEB2343A58}"/>
          </ac:spMkLst>
        </pc:spChg>
        <pc:spChg chg="add">
          <ac:chgData name="Sandy De La Rosa" userId="787cc49a-ca80-41be-a63b-f0958436d663" providerId="ADAL" clId="{DADBA676-C760-4DE6-AE0E-2F3A7BC10629}" dt="2022-09-13T15:51:26.076" v="133" actId="26606"/>
          <ac:spMkLst>
            <pc:docMk/>
            <pc:sldMk cId="766319783" sldId="260"/>
            <ac:spMk id="22" creationId="{36A9CD45-E921-4AAC-B043-E0E063C4C033}"/>
          </ac:spMkLst>
        </pc:spChg>
        <pc:spChg chg="add">
          <ac:chgData name="Sandy De La Rosa" userId="787cc49a-ca80-41be-a63b-f0958436d663" providerId="ADAL" clId="{DADBA676-C760-4DE6-AE0E-2F3A7BC10629}" dt="2022-09-13T15:51:26.076" v="133" actId="26606"/>
          <ac:spMkLst>
            <pc:docMk/>
            <pc:sldMk cId="766319783" sldId="260"/>
            <ac:spMk id="23" creationId="{C64DDB95-686A-4A6A-A24B-A08D1B339A7E}"/>
          </ac:spMkLst>
        </pc:spChg>
        <pc:picChg chg="del mod ord">
          <ac:chgData name="Sandy De La Rosa" userId="787cc49a-ca80-41be-a63b-f0958436d663" providerId="ADAL" clId="{DADBA676-C760-4DE6-AE0E-2F3A7BC10629}" dt="2022-09-13T15:50:40.743" v="127" actId="478"/>
          <ac:picMkLst>
            <pc:docMk/>
            <pc:sldMk cId="766319783" sldId="260"/>
            <ac:picMk id="4" creationId="{00000000-0000-0000-0000-000000000000}"/>
          </ac:picMkLst>
        </pc:picChg>
        <pc:picChg chg="add mod ord">
          <ac:chgData name="Sandy De La Rosa" userId="787cc49a-ca80-41be-a63b-f0958436d663" providerId="ADAL" clId="{DADBA676-C760-4DE6-AE0E-2F3A7BC10629}" dt="2022-09-13T15:51:26.073" v="132" actId="26606"/>
          <ac:picMkLst>
            <pc:docMk/>
            <pc:sldMk cId="766319783" sldId="260"/>
            <ac:picMk id="6" creationId="{C98EEFE8-C498-634F-34AC-0E8EFBC99331}"/>
          </ac:picMkLst>
        </pc:picChg>
        <pc:picChg chg="add mod ord modCrop">
          <ac:chgData name="Sandy De La Rosa" userId="787cc49a-ca80-41be-a63b-f0958436d663" providerId="ADAL" clId="{DADBA676-C760-4DE6-AE0E-2F3A7BC10629}" dt="2022-09-13T15:51:26.076" v="133" actId="26606"/>
          <ac:picMkLst>
            <pc:docMk/>
            <pc:sldMk cId="766319783" sldId="260"/>
            <ac:picMk id="8" creationId="{A5743B95-F6E2-DC85-FDA3-F84FD7BCD036}"/>
          </ac:picMkLst>
        </pc:picChg>
        <pc:picChg chg="del">
          <ac:chgData name="Sandy De La Rosa" userId="787cc49a-ca80-41be-a63b-f0958436d663" providerId="ADAL" clId="{DADBA676-C760-4DE6-AE0E-2F3A7BC10629}" dt="2022-09-13T15:36:30.950" v="0" actId="478"/>
          <ac:picMkLst>
            <pc:docMk/>
            <pc:sldMk cId="766319783" sldId="260"/>
            <ac:picMk id="10" creationId="{CB73F8FA-009E-4C01-969F-F83B6E5154E2}"/>
          </ac:picMkLst>
        </pc:picChg>
        <pc:picChg chg="add mod ord">
          <ac:chgData name="Sandy De La Rosa" userId="787cc49a-ca80-41be-a63b-f0958436d663" providerId="ADAL" clId="{DADBA676-C760-4DE6-AE0E-2F3A7BC10629}" dt="2022-09-13T15:51:26.076" v="133" actId="26606"/>
          <ac:picMkLst>
            <pc:docMk/>
            <pc:sldMk cId="766319783" sldId="260"/>
            <ac:picMk id="11" creationId="{322CB10D-26F2-BBAA-10A9-6F693622B8FA}"/>
          </ac:picMkLst>
        </pc:picChg>
        <pc:picChg chg="del mod">
          <ac:chgData name="Sandy De La Rosa" userId="787cc49a-ca80-41be-a63b-f0958436d663" providerId="ADAL" clId="{DADBA676-C760-4DE6-AE0E-2F3A7BC10629}" dt="2022-09-13T15:37:59.236" v="12" actId="478"/>
          <ac:picMkLst>
            <pc:docMk/>
            <pc:sldMk cId="766319783" sldId="260"/>
            <ac:picMk id="12" creationId="{F705A6A6-DEA8-4859-9FBF-FEE4CA7B0E83}"/>
          </ac:picMkLst>
        </pc:picChg>
      </pc:sldChg>
      <pc:sldChg chg="addSp modSp mod ord setBg">
        <pc:chgData name="Sandy De La Rosa" userId="787cc49a-ca80-41be-a63b-f0958436d663" providerId="ADAL" clId="{DADBA676-C760-4DE6-AE0E-2F3A7BC10629}" dt="2022-09-13T16:08:57.415" v="488" actId="20577"/>
        <pc:sldMkLst>
          <pc:docMk/>
          <pc:sldMk cId="3362998407" sldId="261"/>
        </pc:sldMkLst>
        <pc:spChg chg="mod ord">
          <ac:chgData name="Sandy De La Rosa" userId="787cc49a-ca80-41be-a63b-f0958436d663" providerId="ADAL" clId="{DADBA676-C760-4DE6-AE0E-2F3A7BC10629}" dt="2022-09-13T15:54:28.359" v="376" actId="26606"/>
          <ac:spMkLst>
            <pc:docMk/>
            <pc:sldMk cId="3362998407" sldId="261"/>
            <ac:spMk id="2" creationId="{00000000-0000-0000-0000-000000000000}"/>
          </ac:spMkLst>
        </pc:spChg>
        <pc:spChg chg="mod ord">
          <ac:chgData name="Sandy De La Rosa" userId="787cc49a-ca80-41be-a63b-f0958436d663" providerId="ADAL" clId="{DADBA676-C760-4DE6-AE0E-2F3A7BC10629}" dt="2022-09-13T16:08:57.415" v="488" actId="20577"/>
          <ac:spMkLst>
            <pc:docMk/>
            <pc:sldMk cId="3362998407" sldId="261"/>
            <ac:spMk id="3" creationId="{00000000-0000-0000-0000-000000000000}"/>
          </ac:spMkLst>
        </pc:spChg>
        <pc:spChg chg="add">
          <ac:chgData name="Sandy De La Rosa" userId="787cc49a-ca80-41be-a63b-f0958436d663" providerId="ADAL" clId="{DADBA676-C760-4DE6-AE0E-2F3A7BC10629}" dt="2022-09-13T15:54:28.359" v="376" actId="26606"/>
          <ac:spMkLst>
            <pc:docMk/>
            <pc:sldMk cId="3362998407" sldId="261"/>
            <ac:spMk id="11" creationId="{C64DDB95-686A-4A6A-A24B-A08D1B339A7E}"/>
          </ac:spMkLst>
        </pc:spChg>
        <pc:spChg chg="add">
          <ac:chgData name="Sandy De La Rosa" userId="787cc49a-ca80-41be-a63b-f0958436d663" providerId="ADAL" clId="{DADBA676-C760-4DE6-AE0E-2F3A7BC10629}" dt="2022-09-13T15:54:28.359" v="376" actId="26606"/>
          <ac:spMkLst>
            <pc:docMk/>
            <pc:sldMk cId="3362998407" sldId="261"/>
            <ac:spMk id="13" creationId="{36A9CD45-E921-4AAC-B043-E0E063C4C033}"/>
          </ac:spMkLst>
        </pc:spChg>
        <pc:picChg chg="mod ord">
          <ac:chgData name="Sandy De La Rosa" userId="787cc49a-ca80-41be-a63b-f0958436d663" providerId="ADAL" clId="{DADBA676-C760-4DE6-AE0E-2F3A7BC10629}" dt="2022-09-13T15:54:28.359" v="376" actId="26606"/>
          <ac:picMkLst>
            <pc:docMk/>
            <pc:sldMk cId="3362998407" sldId="261"/>
            <ac:picMk id="4" creationId="{00000000-0000-0000-0000-000000000000}"/>
          </ac:picMkLst>
        </pc:picChg>
        <pc:picChg chg="mod">
          <ac:chgData name="Sandy De La Rosa" userId="787cc49a-ca80-41be-a63b-f0958436d663" providerId="ADAL" clId="{DADBA676-C760-4DE6-AE0E-2F3A7BC10629}" dt="2022-09-13T15:54:28.359" v="376" actId="26606"/>
          <ac:picMkLst>
            <pc:docMk/>
            <pc:sldMk cId="3362998407" sldId="261"/>
            <ac:picMk id="5" creationId="{00000000-0000-0000-0000-000000000000}"/>
          </ac:picMkLst>
        </pc:picChg>
        <pc:picChg chg="mod">
          <ac:chgData name="Sandy De La Rosa" userId="787cc49a-ca80-41be-a63b-f0958436d663" providerId="ADAL" clId="{DADBA676-C760-4DE6-AE0E-2F3A7BC10629}" dt="2022-09-13T15:54:28.359" v="376" actId="26606"/>
          <ac:picMkLst>
            <pc:docMk/>
            <pc:sldMk cId="3362998407" sldId="261"/>
            <ac:picMk id="6" creationId="{00000000-0000-0000-0000-000000000000}"/>
          </ac:picMkLst>
        </pc:picChg>
      </pc:sldChg>
      <pc:sldChg chg="addSp delSp modSp mod setBg">
        <pc:chgData name="Sandy De La Rosa" userId="787cc49a-ca80-41be-a63b-f0958436d663" providerId="ADAL" clId="{DADBA676-C760-4DE6-AE0E-2F3A7BC10629}" dt="2022-09-13T15:57:13.398" v="439" actId="20577"/>
        <pc:sldMkLst>
          <pc:docMk/>
          <pc:sldMk cId="3492751648" sldId="262"/>
        </pc:sldMkLst>
        <pc:spChg chg="mod">
          <ac:chgData name="Sandy De La Rosa" userId="787cc49a-ca80-41be-a63b-f0958436d663" providerId="ADAL" clId="{DADBA676-C760-4DE6-AE0E-2F3A7BC10629}" dt="2022-09-13T15:56:14.396" v="401" actId="26606"/>
          <ac:spMkLst>
            <pc:docMk/>
            <pc:sldMk cId="3492751648" sldId="262"/>
            <ac:spMk id="2" creationId="{00000000-0000-0000-0000-000000000000}"/>
          </ac:spMkLst>
        </pc:spChg>
        <pc:spChg chg="mod">
          <ac:chgData name="Sandy De La Rosa" userId="787cc49a-ca80-41be-a63b-f0958436d663" providerId="ADAL" clId="{DADBA676-C760-4DE6-AE0E-2F3A7BC10629}" dt="2022-09-13T15:57:13.398" v="439" actId="20577"/>
          <ac:spMkLst>
            <pc:docMk/>
            <pc:sldMk cId="3492751648" sldId="262"/>
            <ac:spMk id="3" creationId="{00000000-0000-0000-0000-000000000000}"/>
          </ac:spMkLst>
        </pc:spChg>
        <pc:spChg chg="add">
          <ac:chgData name="Sandy De La Rosa" userId="787cc49a-ca80-41be-a63b-f0958436d663" providerId="ADAL" clId="{DADBA676-C760-4DE6-AE0E-2F3A7BC10629}" dt="2022-09-13T15:56:14.396" v="401" actId="26606"/>
          <ac:spMkLst>
            <pc:docMk/>
            <pc:sldMk cId="3492751648" sldId="262"/>
            <ac:spMk id="17" creationId="{1D51A13F-8E1F-47FA-BB66-78AEB2343A58}"/>
          </ac:spMkLst>
        </pc:spChg>
        <pc:picChg chg="mod ord">
          <ac:chgData name="Sandy De La Rosa" userId="787cc49a-ca80-41be-a63b-f0958436d663" providerId="ADAL" clId="{DADBA676-C760-4DE6-AE0E-2F3A7BC10629}" dt="2022-09-13T15:56:14.396" v="401" actId="26606"/>
          <ac:picMkLst>
            <pc:docMk/>
            <pc:sldMk cId="3492751648" sldId="262"/>
            <ac:picMk id="5" creationId="{00000000-0000-0000-0000-000000000000}"/>
          </ac:picMkLst>
        </pc:picChg>
        <pc:picChg chg="mod ord">
          <ac:chgData name="Sandy De La Rosa" userId="787cc49a-ca80-41be-a63b-f0958436d663" providerId="ADAL" clId="{DADBA676-C760-4DE6-AE0E-2F3A7BC10629}" dt="2022-09-13T15:56:14.396" v="401" actId="26606"/>
          <ac:picMkLst>
            <pc:docMk/>
            <pc:sldMk cId="3492751648" sldId="262"/>
            <ac:picMk id="6" creationId="{00000000-0000-0000-0000-000000000000}"/>
          </ac:picMkLst>
        </pc:picChg>
        <pc:picChg chg="del">
          <ac:chgData name="Sandy De La Rosa" userId="787cc49a-ca80-41be-a63b-f0958436d663" providerId="ADAL" clId="{DADBA676-C760-4DE6-AE0E-2F3A7BC10629}" dt="2022-09-13T15:56:11.126" v="400" actId="478"/>
          <ac:picMkLst>
            <pc:docMk/>
            <pc:sldMk cId="3492751648" sldId="262"/>
            <ac:picMk id="8" creationId="{9A86FE1F-0E3D-41E7-B524-4DD86C73211D}"/>
          </ac:picMkLst>
        </pc:picChg>
        <pc:picChg chg="del">
          <ac:chgData name="Sandy De La Rosa" userId="787cc49a-ca80-41be-a63b-f0958436d663" providerId="ADAL" clId="{DADBA676-C760-4DE6-AE0E-2F3A7BC10629}" dt="2022-09-13T15:56:03.124" v="399" actId="478"/>
          <ac:picMkLst>
            <pc:docMk/>
            <pc:sldMk cId="3492751648" sldId="262"/>
            <ac:picMk id="10" creationId="{D8835943-23AC-40F8-AC11-55CE0D410FD3}"/>
          </ac:picMkLst>
        </pc:picChg>
        <pc:picChg chg="mod ord">
          <ac:chgData name="Sandy De La Rosa" userId="787cc49a-ca80-41be-a63b-f0958436d663" providerId="ADAL" clId="{DADBA676-C760-4DE6-AE0E-2F3A7BC10629}" dt="2022-09-13T15:56:14.396" v="401" actId="26606"/>
          <ac:picMkLst>
            <pc:docMk/>
            <pc:sldMk cId="3492751648" sldId="262"/>
            <ac:picMk id="12" creationId="{4A43057C-7CA4-4C10-AD53-D3C9310C94BB}"/>
          </ac:picMkLst>
        </pc:picChg>
      </pc:sldChg>
      <pc:sldChg chg="addSp delSp modSp mod setBg">
        <pc:chgData name="Sandy De La Rosa" userId="787cc49a-ca80-41be-a63b-f0958436d663" providerId="ADAL" clId="{DADBA676-C760-4DE6-AE0E-2F3A7BC10629}" dt="2022-09-13T15:59:55.756" v="462" actId="14100"/>
        <pc:sldMkLst>
          <pc:docMk/>
          <pc:sldMk cId="492506748" sldId="263"/>
        </pc:sldMkLst>
        <pc:spChg chg="mod ord">
          <ac:chgData name="Sandy De La Rosa" userId="787cc49a-ca80-41be-a63b-f0958436d663" providerId="ADAL" clId="{DADBA676-C760-4DE6-AE0E-2F3A7BC10629}" dt="2022-09-13T15:58:39.131" v="449" actId="26606"/>
          <ac:spMkLst>
            <pc:docMk/>
            <pc:sldMk cId="492506748" sldId="263"/>
            <ac:spMk id="2" creationId="{00000000-0000-0000-0000-000000000000}"/>
          </ac:spMkLst>
        </pc:spChg>
        <pc:spChg chg="mod ord">
          <ac:chgData name="Sandy De La Rosa" userId="787cc49a-ca80-41be-a63b-f0958436d663" providerId="ADAL" clId="{DADBA676-C760-4DE6-AE0E-2F3A7BC10629}" dt="2022-09-13T15:59:55.756" v="462" actId="14100"/>
          <ac:spMkLst>
            <pc:docMk/>
            <pc:sldMk cId="492506748" sldId="263"/>
            <ac:spMk id="3" creationId="{00000000-0000-0000-0000-000000000000}"/>
          </ac:spMkLst>
        </pc:spChg>
        <pc:spChg chg="add del">
          <ac:chgData name="Sandy De La Rosa" userId="787cc49a-ca80-41be-a63b-f0958436d663" providerId="ADAL" clId="{DADBA676-C760-4DE6-AE0E-2F3A7BC10629}" dt="2022-09-13T15:59:40.384" v="457" actId="26606"/>
          <ac:spMkLst>
            <pc:docMk/>
            <pc:sldMk cId="492506748" sldId="263"/>
            <ac:spMk id="13" creationId="{1D51A13F-8E1F-47FA-BB66-78AEB2343A58}"/>
          </ac:spMkLst>
        </pc:spChg>
        <pc:spChg chg="add">
          <ac:chgData name="Sandy De La Rosa" userId="787cc49a-ca80-41be-a63b-f0958436d663" providerId="ADAL" clId="{DADBA676-C760-4DE6-AE0E-2F3A7BC10629}" dt="2022-09-13T15:59:40.384" v="457" actId="26606"/>
          <ac:spMkLst>
            <pc:docMk/>
            <pc:sldMk cId="492506748" sldId="263"/>
            <ac:spMk id="18" creationId="{1D51A13F-8E1F-47FA-BB66-78AEB2343A58}"/>
          </ac:spMkLst>
        </pc:spChg>
        <pc:picChg chg="mod ord">
          <ac:chgData name="Sandy De La Rosa" userId="787cc49a-ca80-41be-a63b-f0958436d663" providerId="ADAL" clId="{DADBA676-C760-4DE6-AE0E-2F3A7BC10629}" dt="2022-09-13T15:59:40.384" v="457" actId="26606"/>
          <ac:picMkLst>
            <pc:docMk/>
            <pc:sldMk cId="492506748" sldId="263"/>
            <ac:picMk id="4" creationId="{00000000-0000-0000-0000-000000000000}"/>
          </ac:picMkLst>
        </pc:picChg>
        <pc:picChg chg="mod ord">
          <ac:chgData name="Sandy De La Rosa" userId="787cc49a-ca80-41be-a63b-f0958436d663" providerId="ADAL" clId="{DADBA676-C760-4DE6-AE0E-2F3A7BC10629}" dt="2022-09-13T15:59:40.384" v="457" actId="26606"/>
          <ac:picMkLst>
            <pc:docMk/>
            <pc:sldMk cId="492506748" sldId="263"/>
            <ac:picMk id="5" creationId="{00000000-0000-0000-0000-000000000000}"/>
          </ac:picMkLst>
        </pc:picChg>
        <pc:picChg chg="del">
          <ac:chgData name="Sandy De La Rosa" userId="787cc49a-ca80-41be-a63b-f0958436d663" providerId="ADAL" clId="{DADBA676-C760-4DE6-AE0E-2F3A7BC10629}" dt="2022-09-13T15:57:49.240" v="440" actId="478"/>
          <ac:picMkLst>
            <pc:docMk/>
            <pc:sldMk cId="492506748" sldId="263"/>
            <ac:picMk id="7" creationId="{B6F08D58-0419-4633-9863-2EACEDC15D0C}"/>
          </ac:picMkLst>
        </pc:picChg>
        <pc:picChg chg="add del mod">
          <ac:chgData name="Sandy De La Rosa" userId="787cc49a-ca80-41be-a63b-f0958436d663" providerId="ADAL" clId="{DADBA676-C760-4DE6-AE0E-2F3A7BC10629}" dt="2022-09-13T15:59:36.261" v="456" actId="478"/>
          <ac:picMkLst>
            <pc:docMk/>
            <pc:sldMk cId="492506748" sldId="263"/>
            <ac:picMk id="8" creationId="{E16F88C2-C28C-178B-7EED-1F15587D26DF}"/>
          </ac:picMkLst>
        </pc:picChg>
        <pc:picChg chg="add mod ord">
          <ac:chgData name="Sandy De La Rosa" userId="787cc49a-ca80-41be-a63b-f0958436d663" providerId="ADAL" clId="{DADBA676-C760-4DE6-AE0E-2F3A7BC10629}" dt="2022-09-13T15:59:40.384" v="457" actId="26606"/>
          <ac:picMkLst>
            <pc:docMk/>
            <pc:sldMk cId="492506748" sldId="263"/>
            <ac:picMk id="10" creationId="{AD9C9218-CC28-C373-DE70-1F5160E1BD8A}"/>
          </ac:picMkLst>
        </pc:picChg>
      </pc:sldChg>
      <pc:sldChg chg="new del">
        <pc:chgData name="Sandy De La Rosa" userId="787cc49a-ca80-41be-a63b-f0958436d663" providerId="ADAL" clId="{DADBA676-C760-4DE6-AE0E-2F3A7BC10629}" dt="2022-09-13T16:09:21.342" v="492" actId="47"/>
        <pc:sldMkLst>
          <pc:docMk/>
          <pc:sldMk cId="2233463898" sldId="264"/>
        </pc:sldMkLst>
      </pc:sldChg>
      <pc:sldChg chg="addSp delSp modSp add mod">
        <pc:chgData name="Sandy De La Rosa" userId="787cc49a-ca80-41be-a63b-f0958436d663" providerId="ADAL" clId="{DADBA676-C760-4DE6-AE0E-2F3A7BC10629}" dt="2022-09-13T16:14:30.577" v="726" actId="20577"/>
        <pc:sldMkLst>
          <pc:docMk/>
          <pc:sldMk cId="3651425116" sldId="264"/>
        </pc:sldMkLst>
        <pc:spChg chg="mod ord">
          <ac:chgData name="Sandy De La Rosa" userId="787cc49a-ca80-41be-a63b-f0958436d663" providerId="ADAL" clId="{DADBA676-C760-4DE6-AE0E-2F3A7BC10629}" dt="2022-09-13T16:13:38.961" v="714" actId="26606"/>
          <ac:spMkLst>
            <pc:docMk/>
            <pc:sldMk cId="3651425116" sldId="264"/>
            <ac:spMk id="2" creationId="{00000000-0000-0000-0000-000000000000}"/>
          </ac:spMkLst>
        </pc:spChg>
        <pc:spChg chg="mod ord">
          <ac:chgData name="Sandy De La Rosa" userId="787cc49a-ca80-41be-a63b-f0958436d663" providerId="ADAL" clId="{DADBA676-C760-4DE6-AE0E-2F3A7BC10629}" dt="2022-09-13T16:14:30.577" v="726" actId="20577"/>
          <ac:spMkLst>
            <pc:docMk/>
            <pc:sldMk cId="3651425116" sldId="264"/>
            <ac:spMk id="3" creationId="{00000000-0000-0000-0000-000000000000}"/>
          </ac:spMkLst>
        </pc:spChg>
        <pc:spChg chg="del">
          <ac:chgData name="Sandy De La Rosa" userId="787cc49a-ca80-41be-a63b-f0958436d663" providerId="ADAL" clId="{DADBA676-C760-4DE6-AE0E-2F3A7BC10629}" dt="2022-09-13T16:13:38.961" v="714" actId="26606"/>
          <ac:spMkLst>
            <pc:docMk/>
            <pc:sldMk cId="3651425116" sldId="264"/>
            <ac:spMk id="22" creationId="{36A9CD45-E921-4AAC-B043-E0E063C4C033}"/>
          </ac:spMkLst>
        </pc:spChg>
        <pc:spChg chg="del">
          <ac:chgData name="Sandy De La Rosa" userId="787cc49a-ca80-41be-a63b-f0958436d663" providerId="ADAL" clId="{DADBA676-C760-4DE6-AE0E-2F3A7BC10629}" dt="2022-09-13T16:13:38.961" v="714" actId="26606"/>
          <ac:spMkLst>
            <pc:docMk/>
            <pc:sldMk cId="3651425116" sldId="264"/>
            <ac:spMk id="23" creationId="{C64DDB95-686A-4A6A-A24B-A08D1B339A7E}"/>
          </ac:spMkLst>
        </pc:spChg>
        <pc:spChg chg="add del">
          <ac:chgData name="Sandy De La Rosa" userId="787cc49a-ca80-41be-a63b-f0958436d663" providerId="ADAL" clId="{DADBA676-C760-4DE6-AE0E-2F3A7BC10629}" dt="2022-09-13T16:13:53.879" v="718" actId="26606"/>
          <ac:spMkLst>
            <pc:docMk/>
            <pc:sldMk cId="3651425116" sldId="264"/>
            <ac:spMk id="28" creationId="{C64DDB95-686A-4A6A-A24B-A08D1B339A7E}"/>
          </ac:spMkLst>
        </pc:spChg>
        <pc:spChg chg="add del">
          <ac:chgData name="Sandy De La Rosa" userId="787cc49a-ca80-41be-a63b-f0958436d663" providerId="ADAL" clId="{DADBA676-C760-4DE6-AE0E-2F3A7BC10629}" dt="2022-09-13T16:13:53.879" v="718" actId="26606"/>
          <ac:spMkLst>
            <pc:docMk/>
            <pc:sldMk cId="3651425116" sldId="264"/>
            <ac:spMk id="30" creationId="{36A9CD45-E921-4AAC-B043-E0E063C4C033}"/>
          </ac:spMkLst>
        </pc:spChg>
        <pc:spChg chg="add">
          <ac:chgData name="Sandy De La Rosa" userId="787cc49a-ca80-41be-a63b-f0958436d663" providerId="ADAL" clId="{DADBA676-C760-4DE6-AE0E-2F3A7BC10629}" dt="2022-09-13T16:13:53.879" v="718" actId="26606"/>
          <ac:spMkLst>
            <pc:docMk/>
            <pc:sldMk cId="3651425116" sldId="264"/>
            <ac:spMk id="35" creationId="{C64DDB95-686A-4A6A-A24B-A08D1B339A7E}"/>
          </ac:spMkLst>
        </pc:spChg>
        <pc:spChg chg="add">
          <ac:chgData name="Sandy De La Rosa" userId="787cc49a-ca80-41be-a63b-f0958436d663" providerId="ADAL" clId="{DADBA676-C760-4DE6-AE0E-2F3A7BC10629}" dt="2022-09-13T16:13:53.879" v="718" actId="26606"/>
          <ac:spMkLst>
            <pc:docMk/>
            <pc:sldMk cId="3651425116" sldId="264"/>
            <ac:spMk id="37" creationId="{36A9CD45-E921-4AAC-B043-E0E063C4C033}"/>
          </ac:spMkLst>
        </pc:spChg>
        <pc:picChg chg="add mod ord">
          <ac:chgData name="Sandy De La Rosa" userId="787cc49a-ca80-41be-a63b-f0958436d663" providerId="ADAL" clId="{DADBA676-C760-4DE6-AE0E-2F3A7BC10629}" dt="2022-09-13T16:13:38.961" v="714" actId="26606"/>
          <ac:picMkLst>
            <pc:docMk/>
            <pc:sldMk cId="3651425116" sldId="264"/>
            <ac:picMk id="4" creationId="{66DD5D94-F71C-7C82-6E53-C66EDD00F6E6}"/>
          </ac:picMkLst>
        </pc:picChg>
        <pc:picChg chg="add mod">
          <ac:chgData name="Sandy De La Rosa" userId="787cc49a-ca80-41be-a63b-f0958436d663" providerId="ADAL" clId="{DADBA676-C760-4DE6-AE0E-2F3A7BC10629}" dt="2022-09-13T16:13:53.879" v="718" actId="26606"/>
          <ac:picMkLst>
            <pc:docMk/>
            <pc:sldMk cId="3651425116" sldId="264"/>
            <ac:picMk id="5" creationId="{98452AF9-9ABF-07BE-2BD3-31E59D9E0221}"/>
          </ac:picMkLst>
        </pc:picChg>
        <pc:picChg chg="del">
          <ac:chgData name="Sandy De La Rosa" userId="787cc49a-ca80-41be-a63b-f0958436d663" providerId="ADAL" clId="{DADBA676-C760-4DE6-AE0E-2F3A7BC10629}" dt="2022-09-13T16:10:37.989" v="707" actId="478"/>
          <ac:picMkLst>
            <pc:docMk/>
            <pc:sldMk cId="3651425116" sldId="264"/>
            <ac:picMk id="6" creationId="{C98EEFE8-C498-634F-34AC-0E8EFBC99331}"/>
          </ac:picMkLst>
        </pc:picChg>
        <pc:picChg chg="del">
          <ac:chgData name="Sandy De La Rosa" userId="787cc49a-ca80-41be-a63b-f0958436d663" providerId="ADAL" clId="{DADBA676-C760-4DE6-AE0E-2F3A7BC10629}" dt="2022-09-13T16:10:37.526" v="706" actId="478"/>
          <ac:picMkLst>
            <pc:docMk/>
            <pc:sldMk cId="3651425116" sldId="264"/>
            <ac:picMk id="8" creationId="{A5743B95-F6E2-DC85-FDA3-F84FD7BCD036}"/>
          </ac:picMkLst>
        </pc:picChg>
        <pc:picChg chg="add mod modCrop">
          <ac:chgData name="Sandy De La Rosa" userId="787cc49a-ca80-41be-a63b-f0958436d663" providerId="ADAL" clId="{DADBA676-C760-4DE6-AE0E-2F3A7BC10629}" dt="2022-09-13T16:14:06.450" v="721" actId="1076"/>
          <ac:picMkLst>
            <pc:docMk/>
            <pc:sldMk cId="3651425116" sldId="264"/>
            <ac:picMk id="9" creationId="{87BD945F-EB8D-C9D8-6BF4-981059B86B50}"/>
          </ac:picMkLst>
        </pc:picChg>
        <pc:picChg chg="del">
          <ac:chgData name="Sandy De La Rosa" userId="787cc49a-ca80-41be-a63b-f0958436d663" providerId="ADAL" clId="{DADBA676-C760-4DE6-AE0E-2F3A7BC10629}" dt="2022-09-13T16:10:38.369" v="708" actId="478"/>
          <ac:picMkLst>
            <pc:docMk/>
            <pc:sldMk cId="3651425116" sldId="264"/>
            <ac:picMk id="11" creationId="{322CB10D-26F2-BBAA-10A9-6F693622B8FA}"/>
          </ac:picMkLst>
        </pc:picChg>
      </pc:sldChg>
    </pc:docChg>
  </pc:docChgLst>
  <pc:docChgLst>
    <pc:chgData name="Sandy De La Rosa" userId="S::delasa@fusd.net::787cc49a-ca80-41be-a63b-f0958436d663" providerId="AD" clId="Web-{1E6BEB79-1FF9-F8A6-CD72-159F400CFC2D}"/>
    <pc:docChg chg="modSld">
      <pc:chgData name="Sandy De La Rosa" userId="S::delasa@fusd.net::787cc49a-ca80-41be-a63b-f0958436d663" providerId="AD" clId="Web-{1E6BEB79-1FF9-F8A6-CD72-159F400CFC2D}" dt="2019-08-19T18:33:23.887" v="603" actId="20577"/>
      <pc:docMkLst>
        <pc:docMk/>
      </pc:docMkLst>
      <pc:sldChg chg="modSp">
        <pc:chgData name="Sandy De La Rosa" userId="S::delasa@fusd.net::787cc49a-ca80-41be-a63b-f0958436d663" providerId="AD" clId="Web-{1E6BEB79-1FF9-F8A6-CD72-159F400CFC2D}" dt="2019-08-19T14:17:51.148" v="2" actId="20577"/>
        <pc:sldMkLst>
          <pc:docMk/>
          <pc:sldMk cId="1258700697" sldId="256"/>
        </pc:sldMkLst>
        <pc:spChg chg="mod">
          <ac:chgData name="Sandy De La Rosa" userId="S::delasa@fusd.net::787cc49a-ca80-41be-a63b-f0958436d663" providerId="AD" clId="Web-{1E6BEB79-1FF9-F8A6-CD72-159F400CFC2D}" dt="2019-08-19T14:17:51.148" v="2" actId="20577"/>
          <ac:spMkLst>
            <pc:docMk/>
            <pc:sldMk cId="1258700697" sldId="256"/>
            <ac:spMk id="3" creationId="{00000000-0000-0000-0000-000000000000}"/>
          </ac:spMkLst>
        </pc:spChg>
      </pc:sldChg>
      <pc:sldChg chg="modSp">
        <pc:chgData name="Sandy De La Rosa" userId="S::delasa@fusd.net::787cc49a-ca80-41be-a63b-f0958436d663" providerId="AD" clId="Web-{1E6BEB79-1FF9-F8A6-CD72-159F400CFC2D}" dt="2019-08-19T14:24:18.072" v="433" actId="1076"/>
        <pc:sldMkLst>
          <pc:docMk/>
          <pc:sldMk cId="3793972728" sldId="258"/>
        </pc:sldMkLst>
        <pc:spChg chg="mod">
          <ac:chgData name="Sandy De La Rosa" userId="S::delasa@fusd.net::787cc49a-ca80-41be-a63b-f0958436d663" providerId="AD" clId="Web-{1E6BEB79-1FF9-F8A6-CD72-159F400CFC2D}" dt="2019-08-19T14:24:11.541" v="429" actId="14100"/>
          <ac:spMkLst>
            <pc:docMk/>
            <pc:sldMk cId="3793972728" sldId="258"/>
            <ac:spMk id="3" creationId="{00000000-0000-0000-0000-000000000000}"/>
          </ac:spMkLst>
        </pc:spChg>
        <pc:picChg chg="mod">
          <ac:chgData name="Sandy De La Rosa" userId="S::delasa@fusd.net::787cc49a-ca80-41be-a63b-f0958436d663" providerId="AD" clId="Web-{1E6BEB79-1FF9-F8A6-CD72-159F400CFC2D}" dt="2019-08-19T14:24:18.072" v="433" actId="1076"/>
          <ac:picMkLst>
            <pc:docMk/>
            <pc:sldMk cId="3793972728" sldId="258"/>
            <ac:picMk id="8" creationId="{E3170C70-BD61-4C45-8224-21904B11AFE2}"/>
          </ac:picMkLst>
        </pc:picChg>
      </pc:sldChg>
      <pc:sldChg chg="modSp">
        <pc:chgData name="Sandy De La Rosa" userId="S::delasa@fusd.net::787cc49a-ca80-41be-a63b-f0958436d663" providerId="AD" clId="Web-{1E6BEB79-1FF9-F8A6-CD72-159F400CFC2D}" dt="2019-08-19T14:25:38.885" v="555" actId="20577"/>
        <pc:sldMkLst>
          <pc:docMk/>
          <pc:sldMk cId="968727729" sldId="259"/>
        </pc:sldMkLst>
        <pc:spChg chg="mod">
          <ac:chgData name="Sandy De La Rosa" userId="S::delasa@fusd.net::787cc49a-ca80-41be-a63b-f0958436d663" providerId="AD" clId="Web-{1E6BEB79-1FF9-F8A6-CD72-159F400CFC2D}" dt="2019-08-19T14:25:38.885" v="555" actId="20577"/>
          <ac:spMkLst>
            <pc:docMk/>
            <pc:sldMk cId="968727729" sldId="259"/>
            <ac:spMk id="3" creationId="{00000000-0000-0000-0000-000000000000}"/>
          </ac:spMkLst>
        </pc:spChg>
      </pc:sldChg>
      <pc:sldChg chg="modSp">
        <pc:chgData name="Sandy De La Rosa" userId="S::delasa@fusd.net::787cc49a-ca80-41be-a63b-f0958436d663" providerId="AD" clId="Web-{1E6BEB79-1FF9-F8A6-CD72-159F400CFC2D}" dt="2019-08-19T14:25:57.713" v="598" actId="14100"/>
        <pc:sldMkLst>
          <pc:docMk/>
          <pc:sldMk cId="766319783" sldId="260"/>
        </pc:sldMkLst>
        <pc:spChg chg="mod">
          <ac:chgData name="Sandy De La Rosa" userId="S::delasa@fusd.net::787cc49a-ca80-41be-a63b-f0958436d663" providerId="AD" clId="Web-{1E6BEB79-1FF9-F8A6-CD72-159F400CFC2D}" dt="2019-08-19T14:25:57.713" v="598" actId="14100"/>
          <ac:spMkLst>
            <pc:docMk/>
            <pc:sldMk cId="766319783" sldId="260"/>
            <ac:spMk id="3" creationId="{00000000-0000-0000-0000-000000000000}"/>
          </ac:spMkLst>
        </pc:spChg>
      </pc:sldChg>
      <pc:sldChg chg="modSp">
        <pc:chgData name="Sandy De La Rosa" userId="S::delasa@fusd.net::787cc49a-ca80-41be-a63b-f0958436d663" providerId="AD" clId="Web-{1E6BEB79-1FF9-F8A6-CD72-159F400CFC2D}" dt="2019-08-19T14:22:47.650" v="358" actId="20577"/>
        <pc:sldMkLst>
          <pc:docMk/>
          <pc:sldMk cId="3362998407" sldId="261"/>
        </pc:sldMkLst>
        <pc:spChg chg="mod">
          <ac:chgData name="Sandy De La Rosa" userId="S::delasa@fusd.net::787cc49a-ca80-41be-a63b-f0958436d663" providerId="AD" clId="Web-{1E6BEB79-1FF9-F8A6-CD72-159F400CFC2D}" dt="2019-08-19T14:22:47.650" v="358" actId="20577"/>
          <ac:spMkLst>
            <pc:docMk/>
            <pc:sldMk cId="3362998407" sldId="261"/>
            <ac:spMk id="3" creationId="{00000000-0000-0000-0000-000000000000}"/>
          </ac:spMkLst>
        </pc:spChg>
      </pc:sldChg>
      <pc:sldChg chg="modSp">
        <pc:chgData name="Sandy De La Rosa" userId="S::delasa@fusd.net::787cc49a-ca80-41be-a63b-f0958436d663" providerId="AD" clId="Web-{1E6BEB79-1FF9-F8A6-CD72-159F400CFC2D}" dt="2019-08-19T14:22:14.399" v="340" actId="20577"/>
        <pc:sldMkLst>
          <pc:docMk/>
          <pc:sldMk cId="3492751648" sldId="262"/>
        </pc:sldMkLst>
        <pc:spChg chg="mod">
          <ac:chgData name="Sandy De La Rosa" userId="S::delasa@fusd.net::787cc49a-ca80-41be-a63b-f0958436d663" providerId="AD" clId="Web-{1E6BEB79-1FF9-F8A6-CD72-159F400CFC2D}" dt="2019-08-19T14:22:14.399" v="340" actId="20577"/>
          <ac:spMkLst>
            <pc:docMk/>
            <pc:sldMk cId="3492751648" sldId="262"/>
            <ac:spMk id="3" creationId="{00000000-0000-0000-0000-000000000000}"/>
          </ac:spMkLst>
        </pc:spChg>
        <pc:picChg chg="mod">
          <ac:chgData name="Sandy De La Rosa" userId="S::delasa@fusd.net::787cc49a-ca80-41be-a63b-f0958436d663" providerId="AD" clId="Web-{1E6BEB79-1FF9-F8A6-CD72-159F400CFC2D}" dt="2019-08-19T14:20:20.586" v="229" actId="14100"/>
          <ac:picMkLst>
            <pc:docMk/>
            <pc:sldMk cId="3492751648" sldId="262"/>
            <ac:picMk id="8" creationId="{9A86FE1F-0E3D-41E7-B524-4DD86C73211D}"/>
          </ac:picMkLst>
        </pc:picChg>
      </pc:sldChg>
      <pc:sldChg chg="modSp">
        <pc:chgData name="Sandy De La Rosa" userId="S::delasa@fusd.net::787cc49a-ca80-41be-a63b-f0958436d663" providerId="AD" clId="Web-{1E6BEB79-1FF9-F8A6-CD72-159F400CFC2D}" dt="2019-08-19T18:33:20.340" v="601" actId="20577"/>
        <pc:sldMkLst>
          <pc:docMk/>
          <pc:sldMk cId="492506748" sldId="263"/>
        </pc:sldMkLst>
        <pc:spChg chg="mod">
          <ac:chgData name="Sandy De La Rosa" userId="S::delasa@fusd.net::787cc49a-ca80-41be-a63b-f0958436d663" providerId="AD" clId="Web-{1E6BEB79-1FF9-F8A6-CD72-159F400CFC2D}" dt="2019-08-19T18:33:20.340" v="601" actId="20577"/>
          <ac:spMkLst>
            <pc:docMk/>
            <pc:sldMk cId="492506748" sldId="263"/>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t>9/13/2022</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F3075A-B3CA-4308-8288-4AA3FDE33D80}"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74B8D-FEEF-4ACC-AE11-BD533592BCDC}"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326006-7E0B-4944-9FC8-8FFECA54B11C}"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5A3413-B80B-4905-8668-7292F4C8B0D5}"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4019662-C6A4-45F9-A235-129F0C1DEF43}" type="datetimeFigureOut">
              <a:rPr lang="en-US" dirty="0"/>
              <a:t>9/13/2022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09BB764-976A-4040-BDCA-252C91CEE939}" type="datetimeFigureOut">
              <a:rPr lang="en-US" dirty="0"/>
              <a:t>9/13/2022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D1490F-3E6A-4544-9694-22B6007FE3C6}" type="datetimeFigureOut">
              <a:rPr lang="en-US" dirty="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t>9/13/2022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t>9/13/2022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t>9/13/2022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29323-6A73-409C-86A6-9EAF0F851121}"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40176-F1D3-49EC-82F4-0915A3AC4184}" type="datetimeFigureOut">
              <a:rPr lang="en-US" dirty="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t>9/13/2022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Camera Angles</a:t>
            </a:r>
          </a:p>
        </p:txBody>
      </p:sp>
      <p:sp>
        <p:nvSpPr>
          <p:cNvPr id="3" name="Subtitle 2"/>
          <p:cNvSpPr>
            <a:spLocks noGrp="1"/>
          </p:cNvSpPr>
          <p:nvPr>
            <p:ph type="subTitle" idx="1"/>
          </p:nvPr>
        </p:nvSpPr>
        <p:spPr/>
        <p:txBody>
          <a:bodyPr/>
          <a:lstStyle/>
          <a:p>
            <a:r>
              <a:rPr lang="en-US" dirty="0"/>
              <a:t>Digital Photography</a:t>
            </a:r>
          </a:p>
        </p:txBody>
      </p:sp>
      <p:sp>
        <p:nvSpPr>
          <p:cNvPr id="4" name="TextBox 3"/>
          <p:cNvSpPr txBox="1"/>
          <p:nvPr/>
        </p:nvSpPr>
        <p:spPr>
          <a:xfrm>
            <a:off x="7276563" y="6488668"/>
            <a:ext cx="4915437" cy="338554"/>
          </a:xfrm>
          <a:prstGeom prst="rect">
            <a:avLst/>
          </a:prstGeom>
          <a:noFill/>
        </p:spPr>
        <p:txBody>
          <a:bodyPr wrap="square" rtlCol="0">
            <a:spAutoFit/>
          </a:bodyPr>
          <a:lstStyle/>
          <a:p>
            <a:pPr algn="r"/>
            <a:r>
              <a:rPr lang="en-US" sz="1600" dirty="0"/>
              <a:t>http://www.mediacollege.com/video/camera/angles/</a:t>
            </a:r>
          </a:p>
        </p:txBody>
      </p:sp>
    </p:spTree>
    <p:extLst>
      <p:ext uri="{BB962C8B-B14F-4D97-AF65-F5344CB8AC3E}">
        <p14:creationId xmlns:p14="http://schemas.microsoft.com/office/powerpoint/2010/main" val="1258700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7724103" cy="1151965"/>
          </a:xfrm>
        </p:spPr>
        <p:txBody>
          <a:bodyPr/>
          <a:lstStyle/>
          <a:p>
            <a:r>
              <a:rPr lang="en-US" dirty="0"/>
              <a:t>Camera Angle definitions</a:t>
            </a:r>
          </a:p>
        </p:txBody>
      </p:sp>
      <p:sp>
        <p:nvSpPr>
          <p:cNvPr id="3" name="Content Placeholder 2"/>
          <p:cNvSpPr>
            <a:spLocks noGrp="1"/>
          </p:cNvSpPr>
          <p:nvPr>
            <p:ph sz="quarter" idx="13"/>
          </p:nvPr>
        </p:nvSpPr>
        <p:spPr>
          <a:xfrm>
            <a:off x="685801" y="2063396"/>
            <a:ext cx="6886978" cy="3152547"/>
          </a:xfrm>
        </p:spPr>
        <p:txBody>
          <a:bodyPr>
            <a:normAutofit/>
          </a:bodyPr>
          <a:lstStyle/>
          <a:p>
            <a:r>
              <a:rPr lang="en-US" altLang="en-US" sz="2400" cap="none" dirty="0">
                <a:latin typeface="Arial" panose="020B0604020202020204" pitchFamily="34" charset="0"/>
                <a:cs typeface="Arial" panose="020B0604020202020204" pitchFamily="34" charset="0"/>
              </a:rPr>
              <a:t> </a:t>
            </a:r>
            <a:r>
              <a:rPr lang="en-US" altLang="en-US" sz="2800" u="sng" cap="none" dirty="0">
                <a:latin typeface="Arial" panose="020B0604020202020204" pitchFamily="34" charset="0"/>
                <a:cs typeface="Arial" panose="020B0604020202020204" pitchFamily="34" charset="0"/>
              </a:rPr>
              <a:t>An angle </a:t>
            </a:r>
            <a:r>
              <a:rPr lang="en-US" altLang="en-US" sz="2800" cap="none" dirty="0">
                <a:latin typeface="Arial" panose="020B0604020202020204" pitchFamily="34" charset="0"/>
                <a:cs typeface="Arial" panose="020B0604020202020204" pitchFamily="34" charset="0"/>
              </a:rPr>
              <a:t>is simply your point of view.</a:t>
            </a:r>
          </a:p>
          <a:p>
            <a:r>
              <a:rPr lang="en-US" sz="2800" u="sng" cap="none" dirty="0">
                <a:latin typeface="Arial" panose="020B0604020202020204" pitchFamily="34" charset="0"/>
                <a:cs typeface="Arial" panose="020B0604020202020204" pitchFamily="34" charset="0"/>
              </a:rPr>
              <a:t>Camera angles </a:t>
            </a:r>
            <a:r>
              <a:rPr lang="en-US" sz="2800" cap="none" dirty="0">
                <a:latin typeface="Arial" panose="020B0604020202020204" pitchFamily="34" charset="0"/>
                <a:cs typeface="Arial" panose="020B0604020202020204" pitchFamily="34" charset="0"/>
              </a:rPr>
              <a:t> refers to the angle of the camera in relation to the subject.</a:t>
            </a:r>
          </a:p>
          <a:p>
            <a:r>
              <a:rPr lang="en-US" sz="2800" cap="none" dirty="0">
                <a:latin typeface="Arial" panose="020B0604020202020204" pitchFamily="34" charset="0"/>
                <a:cs typeface="Arial" panose="020B0604020202020204" pitchFamily="34" charset="0"/>
              </a:rPr>
              <a:t>In photography, </a:t>
            </a:r>
            <a:r>
              <a:rPr lang="en-US" sz="2800" u="sng" cap="none" dirty="0">
                <a:latin typeface="Arial" panose="020B0604020202020204" pitchFamily="34" charset="0"/>
                <a:cs typeface="Arial" panose="020B0604020202020204" pitchFamily="34" charset="0"/>
              </a:rPr>
              <a:t>subject</a:t>
            </a:r>
            <a:r>
              <a:rPr lang="en-US" sz="2800" cap="none" dirty="0">
                <a:latin typeface="Arial" panose="020B0604020202020204" pitchFamily="34" charset="0"/>
                <a:cs typeface="Arial" panose="020B0604020202020204" pitchFamily="34" charset="0"/>
              </a:rPr>
              <a:t> refers to the person or thing you are photographing.</a:t>
            </a:r>
            <a:endParaRPr lang="en-US" sz="2800" u="sng" cap="none" dirty="0">
              <a:latin typeface="Arial" panose="020B0604020202020204" pitchFamily="34" charset="0"/>
              <a:cs typeface="Arial" panose="020B0604020202020204" pitchFamily="34" charset="0"/>
            </a:endParaRPr>
          </a:p>
          <a:p>
            <a:endParaRPr lang="en-US" sz="2400" u="sng" dirty="0"/>
          </a:p>
        </p:txBody>
      </p:sp>
      <p:pic>
        <p:nvPicPr>
          <p:cNvPr id="4" name="Picture 3"/>
          <p:cNvPicPr>
            <a:picLocks noChangeAspect="1"/>
          </p:cNvPicPr>
          <p:nvPr/>
        </p:nvPicPr>
        <p:blipFill>
          <a:blip r:embed="rId2"/>
          <a:stretch>
            <a:fillRect/>
          </a:stretch>
        </p:blipFill>
        <p:spPr>
          <a:xfrm>
            <a:off x="8409904" y="1261782"/>
            <a:ext cx="2894993" cy="4095481"/>
          </a:xfrm>
          <a:prstGeom prst="rect">
            <a:avLst/>
          </a:prstGeom>
        </p:spPr>
      </p:pic>
    </p:spTree>
    <p:extLst>
      <p:ext uri="{BB962C8B-B14F-4D97-AF65-F5344CB8AC3E}">
        <p14:creationId xmlns:p14="http://schemas.microsoft.com/office/powerpoint/2010/main" val="49255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holding, clothing, outdoor&#10;&#10;Description automatically generated">
            <a:extLst>
              <a:ext uri="{FF2B5EF4-FFF2-40B4-BE49-F238E27FC236}">
                <a16:creationId xmlns:a16="http://schemas.microsoft.com/office/drawing/2014/main" id="{E3170C70-BD61-4C45-8224-21904B11AFE2}"/>
              </a:ext>
            </a:extLst>
          </p:cNvPr>
          <p:cNvPicPr>
            <a:picLocks noChangeAspect="1"/>
          </p:cNvPicPr>
          <p:nvPr/>
        </p:nvPicPr>
        <p:blipFill>
          <a:blip r:embed="rId3"/>
          <a:stretch>
            <a:fillRect/>
          </a:stretch>
        </p:blipFill>
        <p:spPr>
          <a:xfrm>
            <a:off x="233850" y="531487"/>
            <a:ext cx="3825100" cy="2897513"/>
          </a:xfrm>
          <a:prstGeom prst="rect">
            <a:avLst/>
          </a:prstGeom>
          <a:ln>
            <a:noFill/>
          </a:ln>
        </p:spPr>
      </p:pic>
      <p:pic>
        <p:nvPicPr>
          <p:cNvPr id="5" name="Picture 4" descr="A person holding a camera&#10;&#10;Description automatically generated with medium confidence"/>
          <p:cNvPicPr>
            <a:picLocks noChangeAspect="1"/>
          </p:cNvPicPr>
          <p:nvPr/>
        </p:nvPicPr>
        <p:blipFill>
          <a:blip r:embed="rId4"/>
          <a:stretch>
            <a:fillRect/>
          </a:stretch>
        </p:blipFill>
        <p:spPr>
          <a:xfrm>
            <a:off x="4410100" y="713683"/>
            <a:ext cx="3825100" cy="2553254"/>
          </a:xfrm>
          <a:prstGeom prst="rect">
            <a:avLst/>
          </a:prstGeom>
          <a:ln>
            <a:noFill/>
          </a:ln>
        </p:spPr>
      </p:pic>
      <p:pic>
        <p:nvPicPr>
          <p:cNvPr id="6" name="Picture 5" descr="A person holding a skateboard&#10;&#10;Description automatically generated">
            <a:extLst>
              <a:ext uri="{FF2B5EF4-FFF2-40B4-BE49-F238E27FC236}">
                <a16:creationId xmlns:a16="http://schemas.microsoft.com/office/drawing/2014/main" id="{F8B86D1C-CA60-C44C-7D11-EACDF58477F0}"/>
              </a:ext>
            </a:extLst>
          </p:cNvPr>
          <p:cNvPicPr>
            <a:picLocks noChangeAspect="1"/>
          </p:cNvPicPr>
          <p:nvPr/>
        </p:nvPicPr>
        <p:blipFill>
          <a:blip r:embed="rId5"/>
          <a:stretch>
            <a:fillRect/>
          </a:stretch>
        </p:blipFill>
        <p:spPr>
          <a:xfrm>
            <a:off x="8584180" y="0"/>
            <a:ext cx="2438130" cy="3980622"/>
          </a:xfrm>
          <a:prstGeom prst="rect">
            <a:avLst/>
          </a:prstGeom>
          <a:ln>
            <a:noFill/>
          </a:ln>
        </p:spPr>
      </p:pic>
      <p:sp>
        <p:nvSpPr>
          <p:cNvPr id="15" name="Rectangle 14">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Eye Level Shot</a:t>
            </a:r>
          </a:p>
        </p:txBody>
      </p:sp>
      <p:sp>
        <p:nvSpPr>
          <p:cNvPr id="3" name="Content Placeholder 2"/>
          <p:cNvSpPr>
            <a:spLocks noGrp="1"/>
          </p:cNvSpPr>
          <p:nvPr>
            <p:ph sz="quarter" idx="13"/>
          </p:nvPr>
        </p:nvSpPr>
        <p:spPr>
          <a:xfrm>
            <a:off x="3825102" y="4267828"/>
            <a:ext cx="7445386" cy="2011051"/>
          </a:xfrm>
        </p:spPr>
        <p:txBody>
          <a:bodyPr>
            <a:normAutofit/>
          </a:bodyPr>
          <a:lstStyle/>
          <a:p>
            <a:pPr marL="0" indent="0">
              <a:buNone/>
            </a:pPr>
            <a:r>
              <a:rPr lang="en-US" sz="2800" cap="none" dirty="0">
                <a:solidFill>
                  <a:schemeClr val="bg1"/>
                </a:solidFill>
                <a:latin typeface="Arial" panose="020B0604020202020204" pitchFamily="34" charset="0"/>
                <a:cs typeface="Arial" panose="020B0604020202020204" pitchFamily="34" charset="0"/>
              </a:rPr>
              <a:t>This is the most common view. It is a neutral shot which shows subjects as we would expect to see them in real life. </a:t>
            </a:r>
          </a:p>
        </p:txBody>
      </p:sp>
    </p:spTree>
    <p:extLst>
      <p:ext uri="{BB962C8B-B14F-4D97-AF65-F5344CB8AC3E}">
        <p14:creationId xmlns:p14="http://schemas.microsoft.com/office/powerpoint/2010/main" val="379397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itting&#10;&#10;Description automatically generated">
            <a:extLst>
              <a:ext uri="{FF2B5EF4-FFF2-40B4-BE49-F238E27FC236}">
                <a16:creationId xmlns:a16="http://schemas.microsoft.com/office/drawing/2014/main" id="{1891EB4C-4977-D0E1-D97D-790E12978BFD}"/>
              </a:ext>
            </a:extLst>
          </p:cNvPr>
          <p:cNvPicPr>
            <a:picLocks noChangeAspect="1"/>
          </p:cNvPicPr>
          <p:nvPr/>
        </p:nvPicPr>
        <p:blipFill>
          <a:blip r:embed="rId3"/>
          <a:stretch>
            <a:fillRect/>
          </a:stretch>
        </p:blipFill>
        <p:spPr>
          <a:xfrm>
            <a:off x="8710664" y="181181"/>
            <a:ext cx="2803260" cy="3737681"/>
          </a:xfrm>
          <a:prstGeom prst="rect">
            <a:avLst/>
          </a:prstGeom>
          <a:ln>
            <a:noFill/>
          </a:ln>
        </p:spPr>
      </p:pic>
      <p:sp>
        <p:nvSpPr>
          <p:cNvPr id="17" name="Rectangle 16">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a:solidFill>
                  <a:schemeClr val="bg1"/>
                </a:solidFill>
              </a:rPr>
              <a:t>High Angle</a:t>
            </a:r>
          </a:p>
        </p:txBody>
      </p:sp>
      <p:sp>
        <p:nvSpPr>
          <p:cNvPr id="3" name="Content Placeholder 2"/>
          <p:cNvSpPr>
            <a:spLocks noGrp="1"/>
          </p:cNvSpPr>
          <p:nvPr>
            <p:ph sz="quarter" idx="13"/>
          </p:nvPr>
        </p:nvSpPr>
        <p:spPr>
          <a:xfrm>
            <a:off x="4275910" y="4267829"/>
            <a:ext cx="6994578" cy="1950091"/>
          </a:xfrm>
        </p:spPr>
        <p:txBody>
          <a:bodyPr>
            <a:normAutofit lnSpcReduction="10000"/>
          </a:bodyPr>
          <a:lstStyle/>
          <a:p>
            <a:pPr marL="0" indent="0">
              <a:lnSpc>
                <a:spcPct val="110000"/>
              </a:lnSpc>
              <a:buNone/>
            </a:pPr>
            <a:r>
              <a:rPr lang="en-US" sz="2400" cap="none" dirty="0">
                <a:solidFill>
                  <a:schemeClr val="bg1"/>
                </a:solidFill>
                <a:latin typeface="Arial" panose="020B0604020202020204" pitchFamily="34" charset="0"/>
                <a:cs typeface="Arial" panose="020B0604020202020204" pitchFamily="34" charset="0"/>
              </a:rPr>
              <a:t>A high angle shows the subject from above, so the camera is angled down towards the subject. This can make subject look smaller, less significant, or vulnerable. A handy camera angle to show some of the top of a subject.</a:t>
            </a:r>
          </a:p>
        </p:txBody>
      </p:sp>
      <p:pic>
        <p:nvPicPr>
          <p:cNvPr id="11" name="Picture 10">
            <a:extLst>
              <a:ext uri="{FF2B5EF4-FFF2-40B4-BE49-F238E27FC236}">
                <a16:creationId xmlns:a16="http://schemas.microsoft.com/office/drawing/2014/main" id="{39B8DA7D-C9EC-7A09-648A-5E28543A3295}"/>
              </a:ext>
            </a:extLst>
          </p:cNvPr>
          <p:cNvPicPr>
            <a:picLocks noChangeAspect="1"/>
          </p:cNvPicPr>
          <p:nvPr/>
        </p:nvPicPr>
        <p:blipFill>
          <a:blip r:embed="rId4"/>
          <a:stretch>
            <a:fillRect/>
          </a:stretch>
        </p:blipFill>
        <p:spPr>
          <a:xfrm>
            <a:off x="3641053" y="360522"/>
            <a:ext cx="4909893" cy="3500572"/>
          </a:xfrm>
          <a:prstGeom prst="rect">
            <a:avLst/>
          </a:prstGeom>
        </p:spPr>
      </p:pic>
      <p:pic>
        <p:nvPicPr>
          <p:cNvPr id="13" name="Picture 12">
            <a:extLst>
              <a:ext uri="{FF2B5EF4-FFF2-40B4-BE49-F238E27FC236}">
                <a16:creationId xmlns:a16="http://schemas.microsoft.com/office/drawing/2014/main" id="{5EBEDB4E-4BA2-0F38-430C-AF38A200E8DB}"/>
              </a:ext>
            </a:extLst>
          </p:cNvPr>
          <p:cNvPicPr>
            <a:picLocks noChangeAspect="1"/>
          </p:cNvPicPr>
          <p:nvPr/>
        </p:nvPicPr>
        <p:blipFill rotWithShape="1">
          <a:blip r:embed="rId5"/>
          <a:srcRect r="50000"/>
          <a:stretch/>
        </p:blipFill>
        <p:spPr>
          <a:xfrm>
            <a:off x="147585" y="108243"/>
            <a:ext cx="3333750" cy="3752850"/>
          </a:xfrm>
          <a:prstGeom prst="rect">
            <a:avLst/>
          </a:prstGeom>
        </p:spPr>
      </p:pic>
    </p:spTree>
    <p:extLst>
      <p:ext uri="{BB962C8B-B14F-4D97-AF65-F5344CB8AC3E}">
        <p14:creationId xmlns:p14="http://schemas.microsoft.com/office/powerpoint/2010/main" val="968727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t="8148" b="2371"/>
          <a:stretch/>
        </p:blipFill>
        <p:spPr>
          <a:xfrm>
            <a:off x="1" y="839415"/>
            <a:ext cx="3825100" cy="2301790"/>
          </a:xfrm>
          <a:prstGeom prst="rect">
            <a:avLst/>
          </a:prstGeom>
          <a:ln>
            <a:noFill/>
          </a:ln>
        </p:spPr>
      </p:pic>
      <p:pic>
        <p:nvPicPr>
          <p:cNvPr id="6" name="Picture 5"/>
          <p:cNvPicPr>
            <a:picLocks noChangeAspect="1"/>
          </p:cNvPicPr>
          <p:nvPr/>
        </p:nvPicPr>
        <p:blipFill>
          <a:blip r:embed="rId4"/>
          <a:stretch>
            <a:fillRect/>
          </a:stretch>
        </p:blipFill>
        <p:spPr>
          <a:xfrm>
            <a:off x="3948546" y="708903"/>
            <a:ext cx="3825100" cy="2562817"/>
          </a:xfrm>
          <a:prstGeom prst="rect">
            <a:avLst/>
          </a:prstGeom>
          <a:ln>
            <a:noFill/>
          </a:ln>
        </p:spPr>
      </p:pic>
      <p:pic>
        <p:nvPicPr>
          <p:cNvPr id="4" name="Picture 3"/>
          <p:cNvPicPr>
            <a:picLocks noChangeAspect="1"/>
          </p:cNvPicPr>
          <p:nvPr/>
        </p:nvPicPr>
        <p:blipFill>
          <a:blip r:embed="rId5"/>
          <a:stretch>
            <a:fillRect/>
          </a:stretch>
        </p:blipFill>
        <p:spPr>
          <a:xfrm>
            <a:off x="7897090" y="84156"/>
            <a:ext cx="3812310" cy="3812310"/>
          </a:xfrm>
          <a:prstGeom prst="rect">
            <a:avLst/>
          </a:prstGeom>
          <a:ln>
            <a:noFill/>
          </a:ln>
        </p:spPr>
      </p:pic>
      <p:sp>
        <p:nvSpPr>
          <p:cNvPr id="13" name="Rectangle 12">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Bird’s Eye View</a:t>
            </a:r>
          </a:p>
        </p:txBody>
      </p:sp>
      <p:sp>
        <p:nvSpPr>
          <p:cNvPr id="3" name="Content Placeholder 2"/>
          <p:cNvSpPr>
            <a:spLocks noGrp="1"/>
          </p:cNvSpPr>
          <p:nvPr>
            <p:ph sz="quarter" idx="13"/>
          </p:nvPr>
        </p:nvSpPr>
        <p:spPr>
          <a:xfrm>
            <a:off x="3948546" y="4267829"/>
            <a:ext cx="7321941" cy="2019849"/>
          </a:xfrm>
        </p:spPr>
        <p:txBody>
          <a:bodyPr>
            <a:normAutofit fontScale="92500" lnSpcReduction="20000"/>
          </a:bodyPr>
          <a:lstStyle/>
          <a:p>
            <a:pPr marL="0" indent="0">
              <a:lnSpc>
                <a:spcPct val="110000"/>
              </a:lnSpc>
              <a:buNone/>
            </a:pPr>
            <a:r>
              <a:rPr lang="en-US" sz="2400" cap="none" dirty="0">
                <a:solidFill>
                  <a:schemeClr val="bg1"/>
                </a:solidFill>
                <a:latin typeface="Arial" panose="020B0604020202020204" pitchFamily="34" charset="0"/>
                <a:cs typeface="Arial" panose="020B0604020202020204" pitchFamily="34" charset="0"/>
              </a:rPr>
              <a:t>This type of high angle is taken from directly above looking straight down. This is a completely different and somewhat unnatural point of view which can be used for dramatic effect or to show the positions/motions/placement of different subjects and objects at the same time.</a:t>
            </a:r>
          </a:p>
        </p:txBody>
      </p:sp>
    </p:spTree>
    <p:extLst>
      <p:ext uri="{BB962C8B-B14F-4D97-AF65-F5344CB8AC3E}">
        <p14:creationId xmlns:p14="http://schemas.microsoft.com/office/powerpoint/2010/main" val="3362998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wall, trouser, suit&#10;&#10;Description automatically generated">
            <a:extLst>
              <a:ext uri="{FF2B5EF4-FFF2-40B4-BE49-F238E27FC236}">
                <a16:creationId xmlns:a16="http://schemas.microsoft.com/office/drawing/2014/main" id="{A5743B95-F6E2-DC85-FDA3-F84FD7BCD036}"/>
              </a:ext>
            </a:extLst>
          </p:cNvPr>
          <p:cNvPicPr>
            <a:picLocks noChangeAspect="1"/>
          </p:cNvPicPr>
          <p:nvPr/>
        </p:nvPicPr>
        <p:blipFill rotWithShape="1">
          <a:blip r:embed="rId3"/>
          <a:srcRect t="12954"/>
          <a:stretch/>
        </p:blipFill>
        <p:spPr>
          <a:xfrm>
            <a:off x="386309" y="-1"/>
            <a:ext cx="3052484" cy="3980623"/>
          </a:xfrm>
          <a:prstGeom prst="rect">
            <a:avLst/>
          </a:prstGeom>
          <a:ln>
            <a:noFill/>
          </a:ln>
        </p:spPr>
      </p:pic>
      <p:pic>
        <p:nvPicPr>
          <p:cNvPr id="6" name="Picture 5" descr="A picture containing sky, LEGO, toy&#10;&#10;Description automatically generated">
            <a:extLst>
              <a:ext uri="{FF2B5EF4-FFF2-40B4-BE49-F238E27FC236}">
                <a16:creationId xmlns:a16="http://schemas.microsoft.com/office/drawing/2014/main" id="{C98EEFE8-C498-634F-34AC-0E8EFBC99331}"/>
              </a:ext>
            </a:extLst>
          </p:cNvPr>
          <p:cNvPicPr>
            <a:picLocks noChangeAspect="1"/>
          </p:cNvPicPr>
          <p:nvPr/>
        </p:nvPicPr>
        <p:blipFill>
          <a:blip r:embed="rId4"/>
          <a:stretch>
            <a:fillRect/>
          </a:stretch>
        </p:blipFill>
        <p:spPr>
          <a:xfrm>
            <a:off x="4368362" y="0"/>
            <a:ext cx="2985467" cy="3980623"/>
          </a:xfrm>
          <a:prstGeom prst="rect">
            <a:avLst/>
          </a:prstGeom>
          <a:ln>
            <a:noFill/>
          </a:ln>
        </p:spPr>
      </p:pic>
      <p:pic>
        <p:nvPicPr>
          <p:cNvPr id="11" name="Picture 10" descr="A picture containing text&#10;&#10;Description automatically generated">
            <a:extLst>
              <a:ext uri="{FF2B5EF4-FFF2-40B4-BE49-F238E27FC236}">
                <a16:creationId xmlns:a16="http://schemas.microsoft.com/office/drawing/2014/main" id="{322CB10D-26F2-BBAA-10A9-6F693622B8FA}"/>
              </a:ext>
            </a:extLst>
          </p:cNvPr>
          <p:cNvPicPr>
            <a:picLocks noChangeAspect="1"/>
          </p:cNvPicPr>
          <p:nvPr/>
        </p:nvPicPr>
        <p:blipFill>
          <a:blip r:embed="rId5"/>
          <a:stretch>
            <a:fillRect/>
          </a:stretch>
        </p:blipFill>
        <p:spPr>
          <a:xfrm>
            <a:off x="8474712" y="0"/>
            <a:ext cx="2657065" cy="3980622"/>
          </a:xfrm>
          <a:prstGeom prst="rect">
            <a:avLst/>
          </a:prstGeom>
          <a:ln>
            <a:noFill/>
          </a:ln>
        </p:spPr>
      </p:pic>
      <p:sp>
        <p:nvSpPr>
          <p:cNvPr id="22" name="Rectangle 21">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Low Angle</a:t>
            </a:r>
          </a:p>
        </p:txBody>
      </p:sp>
      <p:sp>
        <p:nvSpPr>
          <p:cNvPr id="3" name="Content Placeholder 2"/>
          <p:cNvSpPr>
            <a:spLocks noGrp="1"/>
          </p:cNvSpPr>
          <p:nvPr>
            <p:ph sz="quarter" idx="13"/>
          </p:nvPr>
        </p:nvSpPr>
        <p:spPr>
          <a:xfrm>
            <a:off x="4214950" y="4267829"/>
            <a:ext cx="7055538" cy="1976217"/>
          </a:xfrm>
        </p:spPr>
        <p:txBody>
          <a:bodyPr>
            <a:normAutofit lnSpcReduction="10000"/>
          </a:bodyPr>
          <a:lstStyle/>
          <a:p>
            <a:pPr marL="0" indent="0">
              <a:lnSpc>
                <a:spcPct val="110000"/>
              </a:lnSpc>
              <a:buNone/>
            </a:pPr>
            <a:r>
              <a:rPr lang="en-US" sz="2400" cap="none" dirty="0">
                <a:solidFill>
                  <a:schemeClr val="bg1"/>
                </a:solidFill>
                <a:latin typeface="Arial" panose="020B0604020202020204" pitchFamily="34" charset="0"/>
                <a:cs typeface="Arial" panose="020B0604020202020204" pitchFamily="34" charset="0"/>
              </a:rPr>
              <a:t>For this camera angle, your camera is positioned below the subject and looks up at it. This shows the subject from below, giving them the impression of being more powerful or dominant. Can make subjects appear taller or larger than life.</a:t>
            </a:r>
          </a:p>
        </p:txBody>
      </p:sp>
    </p:spTree>
    <p:extLst>
      <p:ext uri="{BB962C8B-B14F-4D97-AF65-F5344CB8AC3E}">
        <p14:creationId xmlns:p14="http://schemas.microsoft.com/office/powerpoint/2010/main" val="76631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452AF9-9ABF-07BE-2BD3-31E59D9E0221}"/>
              </a:ext>
            </a:extLst>
          </p:cNvPr>
          <p:cNvPicPr>
            <a:picLocks noChangeAspect="1"/>
          </p:cNvPicPr>
          <p:nvPr/>
        </p:nvPicPr>
        <p:blipFill>
          <a:blip r:embed="rId3"/>
          <a:stretch>
            <a:fillRect/>
          </a:stretch>
        </p:blipFill>
        <p:spPr>
          <a:xfrm rot="5400000">
            <a:off x="-77760" y="661777"/>
            <a:ext cx="3980623" cy="2657065"/>
          </a:xfrm>
          <a:prstGeom prst="rect">
            <a:avLst/>
          </a:prstGeom>
          <a:ln>
            <a:noFill/>
          </a:ln>
        </p:spPr>
      </p:pic>
      <p:pic>
        <p:nvPicPr>
          <p:cNvPr id="9" name="Picture 8" descr="A picture containing sky, tree, outdoor, air&#10;&#10;Description automatically generated">
            <a:extLst>
              <a:ext uri="{FF2B5EF4-FFF2-40B4-BE49-F238E27FC236}">
                <a16:creationId xmlns:a16="http://schemas.microsoft.com/office/drawing/2014/main" id="{87BD945F-EB8D-C9D8-6BF4-981059B86B50}"/>
              </a:ext>
            </a:extLst>
          </p:cNvPr>
          <p:cNvPicPr>
            <a:picLocks noChangeAspect="1"/>
          </p:cNvPicPr>
          <p:nvPr/>
        </p:nvPicPr>
        <p:blipFill rotWithShape="1">
          <a:blip r:embed="rId4"/>
          <a:srcRect l="-15511" r="233"/>
          <a:stretch/>
        </p:blipFill>
        <p:spPr>
          <a:xfrm>
            <a:off x="2758080" y="823553"/>
            <a:ext cx="5339545" cy="2605447"/>
          </a:xfrm>
          <a:prstGeom prst="rect">
            <a:avLst/>
          </a:prstGeom>
          <a:ln>
            <a:noFill/>
          </a:ln>
        </p:spPr>
      </p:pic>
      <p:pic>
        <p:nvPicPr>
          <p:cNvPr id="4" name="Picture 3">
            <a:extLst>
              <a:ext uri="{FF2B5EF4-FFF2-40B4-BE49-F238E27FC236}">
                <a16:creationId xmlns:a16="http://schemas.microsoft.com/office/drawing/2014/main" id="{66DD5D94-F71C-7C82-6E53-C66EDD00F6E6}"/>
              </a:ext>
            </a:extLst>
          </p:cNvPr>
          <p:cNvPicPr>
            <a:picLocks noChangeAspect="1"/>
          </p:cNvPicPr>
          <p:nvPr/>
        </p:nvPicPr>
        <p:blipFill>
          <a:blip r:embed="rId5"/>
          <a:stretch>
            <a:fillRect/>
          </a:stretch>
        </p:blipFill>
        <p:spPr>
          <a:xfrm>
            <a:off x="8474712" y="0"/>
            <a:ext cx="2657065" cy="3980622"/>
          </a:xfrm>
          <a:prstGeom prst="rect">
            <a:avLst/>
          </a:prstGeom>
          <a:ln>
            <a:noFill/>
          </a:ln>
        </p:spPr>
      </p:pic>
      <p:sp>
        <p:nvSpPr>
          <p:cNvPr id="37" name="Rectangle 36">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Worm’s Eye</a:t>
            </a:r>
          </a:p>
        </p:txBody>
      </p:sp>
      <p:sp>
        <p:nvSpPr>
          <p:cNvPr id="3" name="Content Placeholder 2"/>
          <p:cNvSpPr>
            <a:spLocks noGrp="1"/>
          </p:cNvSpPr>
          <p:nvPr>
            <p:ph sz="quarter" idx="13"/>
          </p:nvPr>
        </p:nvSpPr>
        <p:spPr>
          <a:xfrm>
            <a:off x="4634682" y="4267829"/>
            <a:ext cx="6635805" cy="1608035"/>
          </a:xfrm>
        </p:spPr>
        <p:txBody>
          <a:bodyPr>
            <a:normAutofit/>
          </a:bodyPr>
          <a:lstStyle/>
          <a:p>
            <a:pPr marL="0" indent="0">
              <a:buNone/>
            </a:pPr>
            <a:r>
              <a:rPr lang="en-US" sz="2800" cap="none" dirty="0">
                <a:solidFill>
                  <a:schemeClr val="bg1"/>
                </a:solidFill>
                <a:latin typeface="Arial" panose="020B0604020202020204" pitchFamily="34" charset="0"/>
                <a:cs typeface="Arial" panose="020B0604020202020204" pitchFamily="34" charset="0"/>
              </a:rPr>
              <a:t>This type of low angle points the camera directly up towards the sky </a:t>
            </a:r>
            <a:r>
              <a:rPr lang="en-US" sz="2800" cap="none">
                <a:solidFill>
                  <a:schemeClr val="bg1"/>
                </a:solidFill>
                <a:latin typeface="Arial" panose="020B0604020202020204" pitchFamily="34" charset="0"/>
                <a:cs typeface="Arial" panose="020B0604020202020204" pitchFamily="34" charset="0"/>
              </a:rPr>
              <a:t>to create a </a:t>
            </a:r>
            <a:r>
              <a:rPr lang="en-US" sz="2800" cap="none" dirty="0">
                <a:solidFill>
                  <a:schemeClr val="bg1"/>
                </a:solidFill>
                <a:latin typeface="Arial" panose="020B0604020202020204" pitchFamily="34" charset="0"/>
                <a:cs typeface="Arial" panose="020B0604020202020204" pitchFamily="34" charset="0"/>
              </a:rPr>
              <a:t>unique perspective. </a:t>
            </a:r>
          </a:p>
        </p:txBody>
      </p:sp>
    </p:spTree>
    <p:extLst>
      <p:ext uri="{BB962C8B-B14F-4D97-AF65-F5344CB8AC3E}">
        <p14:creationId xmlns:p14="http://schemas.microsoft.com/office/powerpoint/2010/main" val="365142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descr="A car parked on the side of a building&#10;&#10;Description automatically generated">
            <a:extLst>
              <a:ext uri="{FF2B5EF4-FFF2-40B4-BE49-F238E27FC236}">
                <a16:creationId xmlns:a16="http://schemas.microsoft.com/office/drawing/2014/main" id="{4A43057C-7CA4-4C10-AD53-D3C9310C94BB}"/>
              </a:ext>
            </a:extLst>
          </p:cNvPr>
          <p:cNvPicPr>
            <a:picLocks noChangeAspect="1"/>
          </p:cNvPicPr>
          <p:nvPr/>
        </p:nvPicPr>
        <p:blipFill rotWithShape="1">
          <a:blip r:embed="rId3"/>
          <a:srcRect r="3912" b="5"/>
          <a:stretch/>
        </p:blipFill>
        <p:spPr>
          <a:xfrm>
            <a:off x="20" y="10"/>
            <a:ext cx="3825081" cy="3980613"/>
          </a:xfrm>
          <a:prstGeom prst="rect">
            <a:avLst/>
          </a:prstGeom>
          <a:ln>
            <a:noFill/>
          </a:ln>
        </p:spPr>
      </p:pic>
      <p:pic>
        <p:nvPicPr>
          <p:cNvPr id="6" name="Picture 5"/>
          <p:cNvPicPr>
            <a:picLocks noChangeAspect="1"/>
          </p:cNvPicPr>
          <p:nvPr/>
        </p:nvPicPr>
        <p:blipFill rotWithShape="1">
          <a:blip r:embed="rId4"/>
          <a:srcRect l="26837" r="19112" b="2"/>
          <a:stretch/>
        </p:blipFill>
        <p:spPr>
          <a:xfrm>
            <a:off x="3948545" y="-1"/>
            <a:ext cx="3825101" cy="3980623"/>
          </a:xfrm>
          <a:prstGeom prst="rect">
            <a:avLst/>
          </a:prstGeom>
          <a:ln>
            <a:noFill/>
          </a:ln>
        </p:spPr>
      </p:pic>
      <p:pic>
        <p:nvPicPr>
          <p:cNvPr id="5" name="Picture 4"/>
          <p:cNvPicPr>
            <a:picLocks noChangeAspect="1"/>
          </p:cNvPicPr>
          <p:nvPr/>
        </p:nvPicPr>
        <p:blipFill rotWithShape="1">
          <a:blip r:embed="rId5"/>
          <a:srcRect l="13375" r="14797" b="2"/>
          <a:stretch/>
        </p:blipFill>
        <p:spPr>
          <a:xfrm>
            <a:off x="7897090" y="10"/>
            <a:ext cx="3812309" cy="3980612"/>
          </a:xfrm>
          <a:prstGeom prst="rect">
            <a:avLst/>
          </a:prstGeom>
          <a:ln>
            <a:noFill/>
          </a:ln>
        </p:spPr>
      </p:pic>
      <p:sp>
        <p:nvSpPr>
          <p:cNvPr id="17" name="Rectangle 16">
            <a:extLst>
              <a:ext uri="{FF2B5EF4-FFF2-40B4-BE49-F238E27FC236}">
                <a16:creationId xmlns:a16="http://schemas.microsoft.com/office/drawing/2014/main" id="{1D51A13F-8E1F-47FA-BB66-78AEB234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a:solidFill>
                  <a:schemeClr val="bg1"/>
                </a:solidFill>
              </a:rPr>
              <a:t>Ground Level</a:t>
            </a:r>
          </a:p>
        </p:txBody>
      </p:sp>
      <p:sp>
        <p:nvSpPr>
          <p:cNvPr id="3" name="Content Placeholder 2"/>
          <p:cNvSpPr>
            <a:spLocks noGrp="1"/>
          </p:cNvSpPr>
          <p:nvPr>
            <p:ph sz="quarter" idx="13"/>
          </p:nvPr>
        </p:nvSpPr>
        <p:spPr>
          <a:xfrm>
            <a:off x="3638746" y="4267829"/>
            <a:ext cx="7631741" cy="2010423"/>
          </a:xfrm>
        </p:spPr>
        <p:txBody>
          <a:bodyPr>
            <a:normAutofit/>
          </a:bodyPr>
          <a:lstStyle/>
          <a:p>
            <a:pPr marL="0" indent="0">
              <a:lnSpc>
                <a:spcPct val="110000"/>
              </a:lnSpc>
              <a:buNone/>
            </a:pPr>
            <a:r>
              <a:rPr lang="en-US" sz="2200" cap="none" dirty="0">
                <a:solidFill>
                  <a:schemeClr val="bg1"/>
                </a:solidFill>
                <a:latin typeface="Arial" panose="020B0604020202020204" pitchFamily="34" charset="0"/>
                <a:cs typeface="Arial" panose="020B0604020202020204" pitchFamily="34" charset="0"/>
              </a:rPr>
              <a:t>This angle simply means the camera is sitting on the same surface as the subject, which is sometimes the ground. This is another way to present everyday subjects in an uncommon way for dramatic effect because we don't often view the world this way. Helps to emphasize a subject.</a:t>
            </a:r>
          </a:p>
          <a:p>
            <a:pPr>
              <a:lnSpc>
                <a:spcPct val="110000"/>
              </a:lnSpc>
            </a:pPr>
            <a:endParaRPr lang="en-US" sz="1700" dirty="0">
              <a:solidFill>
                <a:schemeClr val="bg1"/>
              </a:solidFill>
            </a:endParaRPr>
          </a:p>
        </p:txBody>
      </p:sp>
    </p:spTree>
    <p:extLst>
      <p:ext uri="{BB962C8B-B14F-4D97-AF65-F5344CB8AC3E}">
        <p14:creationId xmlns:p14="http://schemas.microsoft.com/office/powerpoint/2010/main" val="349275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7328" r="19010" b="-1"/>
          <a:stretch/>
        </p:blipFill>
        <p:spPr>
          <a:xfrm>
            <a:off x="20" y="10"/>
            <a:ext cx="3825081" cy="3980613"/>
          </a:xfrm>
          <a:prstGeom prst="rect">
            <a:avLst/>
          </a:prstGeom>
          <a:ln>
            <a:noFill/>
          </a:ln>
        </p:spPr>
      </p:pic>
      <p:pic>
        <p:nvPicPr>
          <p:cNvPr id="4" name="Picture 3"/>
          <p:cNvPicPr>
            <a:picLocks noChangeAspect="1"/>
          </p:cNvPicPr>
          <p:nvPr/>
        </p:nvPicPr>
        <p:blipFill rotWithShape="1">
          <a:blip r:embed="rId4"/>
          <a:srcRect t="1918" r="-2" b="-2"/>
          <a:stretch/>
        </p:blipFill>
        <p:spPr>
          <a:xfrm>
            <a:off x="3948545" y="-1"/>
            <a:ext cx="3825101" cy="3980623"/>
          </a:xfrm>
          <a:prstGeom prst="rect">
            <a:avLst/>
          </a:prstGeom>
          <a:ln>
            <a:noFill/>
          </a:ln>
        </p:spPr>
      </p:pic>
      <p:pic>
        <p:nvPicPr>
          <p:cNvPr id="10" name="Picture 9" descr="A close-up of a stuffed animal&#10;&#10;Description automatically generated with low confidence">
            <a:extLst>
              <a:ext uri="{FF2B5EF4-FFF2-40B4-BE49-F238E27FC236}">
                <a16:creationId xmlns:a16="http://schemas.microsoft.com/office/drawing/2014/main" id="{AD9C9218-CC28-C373-DE70-1F5160E1BD8A}"/>
              </a:ext>
            </a:extLst>
          </p:cNvPr>
          <p:cNvPicPr>
            <a:picLocks noChangeAspect="1"/>
          </p:cNvPicPr>
          <p:nvPr/>
        </p:nvPicPr>
        <p:blipFill rotWithShape="1">
          <a:blip r:embed="rId5"/>
          <a:srcRect l="31560" r="5709" b="-1"/>
          <a:stretch/>
        </p:blipFill>
        <p:spPr>
          <a:xfrm>
            <a:off x="7897090" y="10"/>
            <a:ext cx="3812309" cy="3980612"/>
          </a:xfrm>
          <a:prstGeom prst="rect">
            <a:avLst/>
          </a:prstGeom>
          <a:ln>
            <a:noFill/>
          </a:ln>
        </p:spPr>
      </p:pic>
      <p:sp>
        <p:nvSpPr>
          <p:cNvPr id="18" name="Rectangle 17">
            <a:extLst>
              <a:ext uri="{FF2B5EF4-FFF2-40B4-BE49-F238E27FC236}">
                <a16:creationId xmlns:a16="http://schemas.microsoft.com/office/drawing/2014/main" id="{1D51A13F-8E1F-47FA-BB66-78AEB234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Tilted Angle</a:t>
            </a:r>
          </a:p>
        </p:txBody>
      </p:sp>
      <p:sp>
        <p:nvSpPr>
          <p:cNvPr id="3" name="Content Placeholder 2"/>
          <p:cNvSpPr>
            <a:spLocks noGrp="1"/>
          </p:cNvSpPr>
          <p:nvPr>
            <p:ph sz="quarter" idx="13"/>
          </p:nvPr>
        </p:nvSpPr>
        <p:spPr>
          <a:xfrm>
            <a:off x="4524866" y="4267829"/>
            <a:ext cx="6745621" cy="2048130"/>
          </a:xfrm>
        </p:spPr>
        <p:txBody>
          <a:bodyPr>
            <a:normAutofit fontScale="92500" lnSpcReduction="10000"/>
          </a:bodyPr>
          <a:lstStyle/>
          <a:p>
            <a:pPr marL="0" indent="0">
              <a:buNone/>
            </a:pPr>
            <a:r>
              <a:rPr lang="en-US" sz="2400" cap="none" dirty="0">
                <a:solidFill>
                  <a:schemeClr val="bg1"/>
                </a:solidFill>
                <a:latin typeface="Arial" panose="020B0604020202020204" pitchFamily="34" charset="0"/>
                <a:cs typeface="Arial" panose="020B0604020202020204" pitchFamily="34" charset="0"/>
              </a:rPr>
              <a:t>This is where the camera is purposely tilted towards one side so the horizon is diagonal. This creates an interesting and dramatic effect.  Tilted angles can be used to add a sense of movement, excitement, or instability.</a:t>
            </a:r>
          </a:p>
        </p:txBody>
      </p:sp>
    </p:spTree>
    <p:extLst>
      <p:ext uri="{BB962C8B-B14F-4D97-AF65-F5344CB8AC3E}">
        <p14:creationId xmlns:p14="http://schemas.microsoft.com/office/powerpoint/2010/main" val="49250674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TC104033927[[fn=Main Event]]</Template>
  <TotalTime>189</TotalTime>
  <Words>359</Words>
  <Application>Microsoft Office PowerPoint</Application>
  <PresentationFormat>Widescreen</PresentationFormat>
  <Paragraphs>21</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Impact</vt:lpstr>
      <vt:lpstr>Main Event</vt:lpstr>
      <vt:lpstr>Camera Angles</vt:lpstr>
      <vt:lpstr>Camera Angle definitions</vt:lpstr>
      <vt:lpstr>Eye Level Shot</vt:lpstr>
      <vt:lpstr>High Angle</vt:lpstr>
      <vt:lpstr>Bird’s Eye View</vt:lpstr>
      <vt:lpstr>Low Angle</vt:lpstr>
      <vt:lpstr>Worm’s Eye</vt:lpstr>
      <vt:lpstr>Ground Level</vt:lpstr>
      <vt:lpstr>Tilted Angle</vt:lpstr>
    </vt:vector>
  </TitlesOfParts>
  <Company>Fontana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Camera Angles</dc:title>
  <dc:creator>Sandy Flores</dc:creator>
  <cp:lastModifiedBy>Sandy De La Rosa</cp:lastModifiedBy>
  <cp:revision>120</cp:revision>
  <dcterms:created xsi:type="dcterms:W3CDTF">2014-09-08T22:04:44Z</dcterms:created>
  <dcterms:modified xsi:type="dcterms:W3CDTF">2022-09-13T16:14:32Z</dcterms:modified>
</cp:coreProperties>
</file>