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6.jpg" ContentType="image/jpeg"/>
  <Override PartName="/ppt/media/image7.jpg" ContentType="image/jpeg"/>
  <Override PartName="/ppt/media/image8.jpg" ContentType="image/jpeg"/>
  <Override PartName="/ppt/media/image9.jpg" ContentType="image/jpeg"/>
  <Override PartName="/ppt/media/image10.jpg" ContentType="image/jpeg"/>
  <Override PartName="/ppt/media/image15.jpg" ContentType="image/jpeg"/>
  <Override PartName="/ppt/media/image16.jpg" ContentType="image/jpeg"/>
  <Override PartName="/ppt/media/image17.jpg" ContentType="image/jpeg"/>
  <Override PartName="/ppt/media/image18.jpg" ContentType="image/jpeg"/>
  <Override PartName="/ppt/media/image19.jpg" ContentType="image/jpeg"/>
  <Override PartName="/ppt/media/image20.jpg" ContentType="image/jpeg"/>
  <Override PartName="/ppt/media/image25.jpg" ContentType="image/jpeg"/>
  <Override PartName="/ppt/media/image26.jpg" ContentType="image/jpeg"/>
  <Override PartName="/ppt/media/image29.jpg" ContentType="image/jpeg"/>
  <Override PartName="/ppt/media/image30.jpg" ContentType="image/jpeg"/>
  <Override PartName="/ppt/media/image32.jpg" ContentType="image/jpeg"/>
  <Override PartName="/ppt/media/image33.jpg" ContentType="image/jpeg"/>
  <Override PartName="/ppt/media/image34.jpg" ContentType="image/jpeg"/>
  <Override PartName="/ppt/media/image42.jpg" ContentType="image/jpeg"/>
  <Override PartName="/ppt/media/image45.jpg" ContentType="image/jpeg"/>
  <Override PartName="/ppt/media/image48.jpg" ContentType="image/jpeg"/>
  <Override PartName="/ppt/media/image49.jpg" ContentType="image/jpeg"/>
  <Override PartName="/ppt/media/image50.jpg" ContentType="image/jpeg"/>
  <Override PartName="/ppt/media/image51.jpg" ContentType="image/jpeg"/>
  <Override PartName="/ppt/media/image52.jpg" ContentType="image/jpeg"/>
  <Override PartName="/ppt/media/image56.jpg" ContentType="image/jpeg"/>
  <Override PartName="/ppt/media/image57.jpg" ContentType="image/jpeg"/>
  <Override PartName="/ppt/media/image58.jpg" ContentType="image/jpeg"/>
  <Override PartName="/ppt/media/image59.jpg" ContentType="image/jpeg"/>
  <Override PartName="/ppt/media/image60.jpg" ContentType="image/jpeg"/>
  <Override PartName="/ppt/media/image61.jpg" ContentType="image/jpeg"/>
  <Override PartName="/ppt/media/image62.jpg" ContentType="image/jpeg"/>
  <Override PartName="/ppt/media/image67.jpg" ContentType="image/jpeg"/>
  <Override PartName="/ppt/media/image68.jpg" ContentType="image/jpeg"/>
  <Override PartName="/ppt/media/image72.jpg" ContentType="image/jpeg"/>
  <Override PartName="/ppt/media/image74.jpg" ContentType="image/jpe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0" r:id="rId2"/>
    <p:sldId id="290" r:id="rId3"/>
    <p:sldId id="261" r:id="rId4"/>
    <p:sldId id="262" r:id="rId5"/>
    <p:sldId id="291" r:id="rId6"/>
    <p:sldId id="270" r:id="rId7"/>
    <p:sldId id="271" r:id="rId8"/>
    <p:sldId id="272" r:id="rId9"/>
    <p:sldId id="278" r:id="rId10"/>
    <p:sldId id="280" r:id="rId11"/>
    <p:sldId id="279" r:id="rId12"/>
    <p:sldId id="273" r:id="rId13"/>
    <p:sldId id="274" r:id="rId14"/>
    <p:sldId id="287" r:id="rId15"/>
    <p:sldId id="288" r:id="rId16"/>
    <p:sldId id="285" r:id="rId17"/>
    <p:sldId id="286" r:id="rId18"/>
    <p:sldId id="289" r:id="rId19"/>
    <p:sldId id="275" r:id="rId20"/>
    <p:sldId id="276" r:id="rId21"/>
    <p:sldId id="281" r:id="rId22"/>
    <p:sldId id="282"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E5181B-5091-4D13-8BF1-C9573900BA9B}" v="3" dt="2023-10-02T21:21:22.6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63" autoAdjust="0"/>
    <p:restoredTop sz="94660"/>
  </p:normalViewPr>
  <p:slideViewPr>
    <p:cSldViewPr snapToGrid="0">
      <p:cViewPr varScale="1">
        <p:scale>
          <a:sx n="110" d="100"/>
          <a:sy n="110" d="100"/>
        </p:scale>
        <p:origin x="59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y De La Rosa" userId="787cc49a-ca80-41be-a63b-f0958436d663" providerId="ADAL" clId="{3738D590-02AD-4B3C-B71A-79155C3F3537}"/>
    <pc:docChg chg="undo custSel mod addSld modSld sldOrd">
      <pc:chgData name="Sandy De La Rosa" userId="787cc49a-ca80-41be-a63b-f0958436d663" providerId="ADAL" clId="{3738D590-02AD-4B3C-B71A-79155C3F3537}" dt="2020-09-11T05:51:01.373" v="809"/>
      <pc:docMkLst>
        <pc:docMk/>
      </pc:docMkLst>
      <pc:sldChg chg="addSp modSp mod setBg modClrScheme chgLayout">
        <pc:chgData name="Sandy De La Rosa" userId="787cc49a-ca80-41be-a63b-f0958436d663" providerId="ADAL" clId="{3738D590-02AD-4B3C-B71A-79155C3F3537}" dt="2020-09-11T05:32:26.615" v="733" actId="20577"/>
        <pc:sldMkLst>
          <pc:docMk/>
          <pc:sldMk cId="2140783706" sldId="260"/>
        </pc:sldMkLst>
        <pc:spChg chg="mod ord">
          <ac:chgData name="Sandy De La Rosa" userId="787cc49a-ca80-41be-a63b-f0958436d663" providerId="ADAL" clId="{3738D590-02AD-4B3C-B71A-79155C3F3537}" dt="2020-09-11T05:32:04.743" v="698" actId="26606"/>
          <ac:spMkLst>
            <pc:docMk/>
            <pc:sldMk cId="2140783706" sldId="260"/>
            <ac:spMk id="2" creationId="{00000000-0000-0000-0000-000000000000}"/>
          </ac:spMkLst>
        </pc:spChg>
        <pc:spChg chg="add mod ord">
          <ac:chgData name="Sandy De La Rosa" userId="787cc49a-ca80-41be-a63b-f0958436d663" providerId="ADAL" clId="{3738D590-02AD-4B3C-B71A-79155C3F3537}" dt="2020-09-11T05:32:26.615" v="733" actId="20577"/>
          <ac:spMkLst>
            <pc:docMk/>
            <pc:sldMk cId="2140783706" sldId="260"/>
            <ac:spMk id="3" creationId="{3877CCB2-699B-4459-80DB-B6300E2DFDEB}"/>
          </ac:spMkLst>
        </pc:spChg>
        <pc:spChg chg="add">
          <ac:chgData name="Sandy De La Rosa" userId="787cc49a-ca80-41be-a63b-f0958436d663" providerId="ADAL" clId="{3738D590-02AD-4B3C-B71A-79155C3F3537}" dt="2020-09-11T05:32:04.743" v="698" actId="26606"/>
          <ac:spMkLst>
            <pc:docMk/>
            <pc:sldMk cId="2140783706" sldId="260"/>
            <ac:spMk id="8" creationId="{23962611-DFD5-4092-AAFD-559E3DFCE2C9}"/>
          </ac:spMkLst>
        </pc:spChg>
        <pc:picChg chg="add">
          <ac:chgData name="Sandy De La Rosa" userId="787cc49a-ca80-41be-a63b-f0958436d663" providerId="ADAL" clId="{3738D590-02AD-4B3C-B71A-79155C3F3537}" dt="2020-09-11T05:32:04.743" v="698" actId="26606"/>
          <ac:picMkLst>
            <pc:docMk/>
            <pc:sldMk cId="2140783706" sldId="260"/>
            <ac:picMk id="10" creationId="{2270F1FA-0425-408F-9861-80BF5AFB276D}"/>
          </ac:picMkLst>
        </pc:picChg>
      </pc:sldChg>
      <pc:sldChg chg="addSp delSp modSp mod setBg delDesignElem">
        <pc:chgData name="Sandy De La Rosa" userId="787cc49a-ca80-41be-a63b-f0958436d663" providerId="ADAL" clId="{3738D590-02AD-4B3C-B71A-79155C3F3537}" dt="2020-09-11T05:26:28.739" v="658"/>
        <pc:sldMkLst>
          <pc:docMk/>
          <pc:sldMk cId="1819879906" sldId="261"/>
        </pc:sldMkLst>
        <pc:spChg chg="add del mod ord">
          <ac:chgData name="Sandy De La Rosa" userId="787cc49a-ca80-41be-a63b-f0958436d663" providerId="ADAL" clId="{3738D590-02AD-4B3C-B71A-79155C3F3537}" dt="2020-09-11T04:51:14.277" v="210" actId="1076"/>
          <ac:spMkLst>
            <pc:docMk/>
            <pc:sldMk cId="1819879906" sldId="261"/>
            <ac:spMk id="2" creationId="{00000000-0000-0000-0000-000000000000}"/>
          </ac:spMkLst>
        </pc:spChg>
        <pc:spChg chg="mod">
          <ac:chgData name="Sandy De La Rosa" userId="787cc49a-ca80-41be-a63b-f0958436d663" providerId="ADAL" clId="{3738D590-02AD-4B3C-B71A-79155C3F3537}" dt="2020-09-11T04:49:39.271" v="145" actId="26606"/>
          <ac:spMkLst>
            <pc:docMk/>
            <pc:sldMk cId="1819879906" sldId="261"/>
            <ac:spMk id="4" creationId="{B29185BB-708C-4A57-AEB5-1B214AC2284C}"/>
          </ac:spMkLst>
        </pc:spChg>
        <pc:spChg chg="mod">
          <ac:chgData name="Sandy De La Rosa" userId="787cc49a-ca80-41be-a63b-f0958436d663" providerId="ADAL" clId="{3738D590-02AD-4B3C-B71A-79155C3F3537}" dt="2020-09-11T04:49:53.512" v="150" actId="1076"/>
          <ac:spMkLst>
            <pc:docMk/>
            <pc:sldMk cId="1819879906" sldId="261"/>
            <ac:spMk id="7" creationId="{0E1AF06D-4EA4-4A53-BAF7-2B0B2CAB5EFD}"/>
          </ac:spMkLst>
        </pc:spChg>
        <pc:spChg chg="del mod">
          <ac:chgData name="Sandy De La Rosa" userId="787cc49a-ca80-41be-a63b-f0958436d663" providerId="ADAL" clId="{3738D590-02AD-4B3C-B71A-79155C3F3537}" dt="2020-09-11T04:46:18.041" v="126" actId="478"/>
          <ac:spMkLst>
            <pc:docMk/>
            <pc:sldMk cId="1819879906" sldId="261"/>
            <ac:spMk id="8" creationId="{F4962F8A-356F-4B7B-8B6B-771CEFFB586D}"/>
          </ac:spMkLst>
        </pc:spChg>
        <pc:spChg chg="add del">
          <ac:chgData name="Sandy De La Rosa" userId="787cc49a-ca80-41be-a63b-f0958436d663" providerId="ADAL" clId="{3738D590-02AD-4B3C-B71A-79155C3F3537}" dt="2020-09-11T05:26:28.739" v="658"/>
          <ac:spMkLst>
            <pc:docMk/>
            <pc:sldMk cId="1819879906" sldId="261"/>
            <ac:spMk id="9" creationId="{AFA67CD3-AB4E-4A7A-BEB8-53C445D8C44E}"/>
          </ac:spMkLst>
        </pc:spChg>
        <pc:spChg chg="add del">
          <ac:chgData name="Sandy De La Rosa" userId="787cc49a-ca80-41be-a63b-f0958436d663" providerId="ADAL" clId="{3738D590-02AD-4B3C-B71A-79155C3F3537}" dt="2020-09-11T05:26:28.739" v="658"/>
          <ac:spMkLst>
            <pc:docMk/>
            <pc:sldMk cId="1819879906" sldId="261"/>
            <ac:spMk id="13" creationId="{339C8D78-A644-462F-B674-F440635E5353}"/>
          </ac:spMkLst>
        </pc:spChg>
        <pc:spChg chg="add del">
          <ac:chgData name="Sandy De La Rosa" userId="787cc49a-ca80-41be-a63b-f0958436d663" providerId="ADAL" clId="{3738D590-02AD-4B3C-B71A-79155C3F3537}" dt="2020-09-11T04:45:10.829" v="122" actId="26606"/>
          <ac:spMkLst>
            <pc:docMk/>
            <pc:sldMk cId="1819879906" sldId="261"/>
            <ac:spMk id="16" creationId="{801E4ADA-0EA9-4930-846E-3C11E8BED6DD}"/>
          </ac:spMkLst>
        </pc:spChg>
        <pc:spChg chg="add del">
          <ac:chgData name="Sandy De La Rosa" userId="787cc49a-ca80-41be-a63b-f0958436d663" providerId="ADAL" clId="{3738D590-02AD-4B3C-B71A-79155C3F3537}" dt="2020-09-11T04:45:10.829" v="122" actId="26606"/>
          <ac:spMkLst>
            <pc:docMk/>
            <pc:sldMk cId="1819879906" sldId="261"/>
            <ac:spMk id="17" creationId="{AFF8D2E5-2C4E-47B1-930B-6C82B7C31331}"/>
          </ac:spMkLst>
        </pc:spChg>
        <pc:spChg chg="add del">
          <ac:chgData name="Sandy De La Rosa" userId="787cc49a-ca80-41be-a63b-f0958436d663" providerId="ADAL" clId="{3738D590-02AD-4B3C-B71A-79155C3F3537}" dt="2020-09-11T04:45:10.829" v="122" actId="26606"/>
          <ac:spMkLst>
            <pc:docMk/>
            <pc:sldMk cId="1819879906" sldId="261"/>
            <ac:spMk id="18" creationId="{FB92FFCE-0C90-454E-AA25-D4EE9A6C39C5}"/>
          </ac:spMkLst>
        </pc:spChg>
        <pc:graphicFrameChg chg="add del">
          <ac:chgData name="Sandy De La Rosa" userId="787cc49a-ca80-41be-a63b-f0958436d663" providerId="ADAL" clId="{3738D590-02AD-4B3C-B71A-79155C3F3537}" dt="2020-09-11T04:45:10.829" v="122" actId="26606"/>
          <ac:graphicFrameMkLst>
            <pc:docMk/>
            <pc:sldMk cId="1819879906" sldId="261"/>
            <ac:graphicFrameMk id="19" creationId="{3F40D5F7-C437-486F-AC13-D0024D47070C}"/>
          </ac:graphicFrameMkLst>
        </pc:graphicFrameChg>
        <pc:picChg chg="add del mod">
          <ac:chgData name="Sandy De La Rosa" userId="787cc49a-ca80-41be-a63b-f0958436d663" providerId="ADAL" clId="{3738D590-02AD-4B3C-B71A-79155C3F3537}" dt="2020-09-11T04:47:51.148" v="136" actId="478"/>
          <ac:picMkLst>
            <pc:docMk/>
            <pc:sldMk cId="1819879906" sldId="261"/>
            <ac:picMk id="3" creationId="{F943C660-286C-42BB-8D29-97336C98A33B}"/>
          </ac:picMkLst>
        </pc:picChg>
        <pc:picChg chg="add del mod">
          <ac:chgData name="Sandy De La Rosa" userId="787cc49a-ca80-41be-a63b-f0958436d663" providerId="ADAL" clId="{3738D590-02AD-4B3C-B71A-79155C3F3537}" dt="2020-09-11T04:49:22.979" v="142" actId="21"/>
          <ac:picMkLst>
            <pc:docMk/>
            <pc:sldMk cId="1819879906" sldId="261"/>
            <ac:picMk id="5" creationId="{91457B3A-6F19-48C1-BA40-54C3A96048A9}"/>
          </ac:picMkLst>
        </pc:picChg>
        <pc:picChg chg="add del">
          <ac:chgData name="Sandy De La Rosa" userId="787cc49a-ca80-41be-a63b-f0958436d663" providerId="ADAL" clId="{3738D590-02AD-4B3C-B71A-79155C3F3537}" dt="2020-09-11T04:45:08.867" v="120" actId="26606"/>
          <ac:picMkLst>
            <pc:docMk/>
            <pc:sldMk cId="1819879906" sldId="261"/>
            <ac:picMk id="10" creationId="{1640F720-4F5B-4D8E-9F58-79BE13622B6C}"/>
          </ac:picMkLst>
        </pc:picChg>
        <pc:picChg chg="add del">
          <ac:chgData name="Sandy De La Rosa" userId="787cc49a-ca80-41be-a63b-f0958436d663" providerId="ADAL" clId="{3738D590-02AD-4B3C-B71A-79155C3F3537}" dt="2020-09-11T04:49:45.228" v="147" actId="478"/>
          <ac:picMkLst>
            <pc:docMk/>
            <pc:sldMk cId="1819879906" sldId="261"/>
            <ac:picMk id="11" creationId="{9A2DCA1F-78EE-46DD-A6C6-5E0ED77B8B15}"/>
          </ac:picMkLst>
        </pc:picChg>
        <pc:picChg chg="add del">
          <ac:chgData name="Sandy De La Rosa" userId="787cc49a-ca80-41be-a63b-f0958436d663" providerId="ADAL" clId="{3738D590-02AD-4B3C-B71A-79155C3F3537}" dt="2020-09-11T05:26:28.739" v="658"/>
          <ac:picMkLst>
            <pc:docMk/>
            <pc:sldMk cId="1819879906" sldId="261"/>
            <ac:picMk id="12" creationId="{07CF545F-9C2E-4446-97CD-AD92990C2B68}"/>
          </ac:picMkLst>
        </pc:picChg>
        <pc:cxnChg chg="add del">
          <ac:chgData name="Sandy De La Rosa" userId="787cc49a-ca80-41be-a63b-f0958436d663" providerId="ADAL" clId="{3738D590-02AD-4B3C-B71A-79155C3F3537}" dt="2020-09-11T04:45:08.867" v="120" actId="26606"/>
          <ac:cxnSpMkLst>
            <pc:docMk/>
            <pc:sldMk cId="1819879906" sldId="261"/>
            <ac:cxnSpMk id="14" creationId="{A7F400EE-A8A5-48AF-B4D6-291B52C6F0B0}"/>
          </ac:cxnSpMkLst>
        </pc:cxnChg>
      </pc:sldChg>
      <pc:sldChg chg="addSp delSp modSp mod setBg delDesignElem">
        <pc:chgData name="Sandy De La Rosa" userId="787cc49a-ca80-41be-a63b-f0958436d663" providerId="ADAL" clId="{3738D590-02AD-4B3C-B71A-79155C3F3537}" dt="2020-09-11T05:26:28.739" v="658"/>
        <pc:sldMkLst>
          <pc:docMk/>
          <pc:sldMk cId="3576295016" sldId="262"/>
        </pc:sldMkLst>
        <pc:spChg chg="mod ord">
          <ac:chgData name="Sandy De La Rosa" userId="787cc49a-ca80-41be-a63b-f0958436d663" providerId="ADAL" clId="{3738D590-02AD-4B3C-B71A-79155C3F3537}" dt="2020-09-11T03:08:36.057" v="16" actId="14100"/>
          <ac:spMkLst>
            <pc:docMk/>
            <pc:sldMk cId="3576295016" sldId="262"/>
            <ac:spMk id="4" creationId="{39AC0BFA-0079-41AA-AC14-22DE93F12C79}"/>
          </ac:spMkLst>
        </pc:spChg>
        <pc:spChg chg="add del">
          <ac:chgData name="Sandy De La Rosa" userId="787cc49a-ca80-41be-a63b-f0958436d663" providerId="ADAL" clId="{3738D590-02AD-4B3C-B71A-79155C3F3537}" dt="2020-09-11T05:26:28.739" v="658"/>
          <ac:spMkLst>
            <pc:docMk/>
            <pc:sldMk cId="3576295016" sldId="262"/>
            <ac:spMk id="19" creationId="{E1750109-3B91-4506-B997-0CD8E35A1488}"/>
          </ac:spMkLst>
        </pc:spChg>
        <pc:spChg chg="add del">
          <ac:chgData name="Sandy De La Rosa" userId="787cc49a-ca80-41be-a63b-f0958436d663" providerId="ADAL" clId="{3738D590-02AD-4B3C-B71A-79155C3F3537}" dt="2020-09-11T05:26:28.739" v="658"/>
          <ac:spMkLst>
            <pc:docMk/>
            <pc:sldMk cId="3576295016" sldId="262"/>
            <ac:spMk id="21" creationId="{E72D8D1B-59F6-4FF3-8547-9BBB6129F2FA}"/>
          </ac:spMkLst>
        </pc:spChg>
        <pc:spChg chg="add del">
          <ac:chgData name="Sandy De La Rosa" userId="787cc49a-ca80-41be-a63b-f0958436d663" providerId="ADAL" clId="{3738D590-02AD-4B3C-B71A-79155C3F3537}" dt="2020-09-11T05:26:28.739" v="658"/>
          <ac:spMkLst>
            <pc:docMk/>
            <pc:sldMk cId="3576295016" sldId="262"/>
            <ac:spMk id="23" creationId="{14044C96-7CFD-44DB-A579-D77B0D37C681}"/>
          </ac:spMkLst>
        </pc:spChg>
        <pc:spChg chg="add del">
          <ac:chgData name="Sandy De La Rosa" userId="787cc49a-ca80-41be-a63b-f0958436d663" providerId="ADAL" clId="{3738D590-02AD-4B3C-B71A-79155C3F3537}" dt="2020-09-11T05:26:28.739" v="658"/>
          <ac:spMkLst>
            <pc:docMk/>
            <pc:sldMk cId="3576295016" sldId="262"/>
            <ac:spMk id="25" creationId="{8FC8C21F-9484-4A71-ABFA-6C10682FAC3E}"/>
          </ac:spMkLst>
        </pc:spChg>
        <pc:spChg chg="add del">
          <ac:chgData name="Sandy De La Rosa" userId="787cc49a-ca80-41be-a63b-f0958436d663" providerId="ADAL" clId="{3738D590-02AD-4B3C-B71A-79155C3F3537}" dt="2020-09-11T05:26:28.739" v="658"/>
          <ac:spMkLst>
            <pc:docMk/>
            <pc:sldMk cId="3576295016" sldId="262"/>
            <ac:spMk id="27" creationId="{2C444748-5A8D-4B53-89FE-42B455DFA2D1}"/>
          </ac:spMkLst>
        </pc:spChg>
        <pc:spChg chg="add del">
          <ac:chgData name="Sandy De La Rosa" userId="787cc49a-ca80-41be-a63b-f0958436d663" providerId="ADAL" clId="{3738D590-02AD-4B3C-B71A-79155C3F3537}" dt="2020-09-11T05:26:28.739" v="658"/>
          <ac:spMkLst>
            <pc:docMk/>
            <pc:sldMk cId="3576295016" sldId="262"/>
            <ac:spMk id="29" creationId="{F4FFA271-A10A-4AC3-8F06-E3313A197A80}"/>
          </ac:spMkLst>
        </pc:spChg>
        <pc:picChg chg="mod">
          <ac:chgData name="Sandy De La Rosa" userId="787cc49a-ca80-41be-a63b-f0958436d663" providerId="ADAL" clId="{3738D590-02AD-4B3C-B71A-79155C3F3537}" dt="2020-09-11T03:07:49.641" v="5" actId="26606"/>
          <ac:picMkLst>
            <pc:docMk/>
            <pc:sldMk cId="3576295016" sldId="262"/>
            <ac:picMk id="7" creationId="{B8DF0CC3-FBF9-405C-916C-3009041BFADC}"/>
          </ac:picMkLst>
        </pc:picChg>
        <pc:picChg chg="mod">
          <ac:chgData name="Sandy De La Rosa" userId="787cc49a-ca80-41be-a63b-f0958436d663" providerId="ADAL" clId="{3738D590-02AD-4B3C-B71A-79155C3F3537}" dt="2020-09-11T03:07:49.641" v="5" actId="26606"/>
          <ac:picMkLst>
            <pc:docMk/>
            <pc:sldMk cId="3576295016" sldId="262"/>
            <ac:picMk id="9" creationId="{5A3DD9F6-A96A-4C21-BE85-3E5690DC9BBC}"/>
          </ac:picMkLst>
        </pc:picChg>
        <pc:picChg chg="mod">
          <ac:chgData name="Sandy De La Rosa" userId="787cc49a-ca80-41be-a63b-f0958436d663" providerId="ADAL" clId="{3738D590-02AD-4B3C-B71A-79155C3F3537}" dt="2020-09-11T03:07:49.641" v="5" actId="26606"/>
          <ac:picMkLst>
            <pc:docMk/>
            <pc:sldMk cId="3576295016" sldId="262"/>
            <ac:picMk id="11" creationId="{A8AF3203-0A1E-4520-B7FC-892A5722D8EB}"/>
          </ac:picMkLst>
        </pc:picChg>
        <pc:picChg chg="mod">
          <ac:chgData name="Sandy De La Rosa" userId="787cc49a-ca80-41be-a63b-f0958436d663" providerId="ADAL" clId="{3738D590-02AD-4B3C-B71A-79155C3F3537}" dt="2020-09-11T03:08:39.073" v="17" actId="1076"/>
          <ac:picMkLst>
            <pc:docMk/>
            <pc:sldMk cId="3576295016" sldId="262"/>
            <ac:picMk id="12" creationId="{430D001C-9696-49DB-A556-09CD08C02A19}"/>
          </ac:picMkLst>
        </pc:picChg>
        <pc:picChg chg="mod">
          <ac:chgData name="Sandy De La Rosa" userId="787cc49a-ca80-41be-a63b-f0958436d663" providerId="ADAL" clId="{3738D590-02AD-4B3C-B71A-79155C3F3537}" dt="2020-09-11T03:07:49.641" v="5" actId="26606"/>
          <ac:picMkLst>
            <pc:docMk/>
            <pc:sldMk cId="3576295016" sldId="262"/>
            <ac:picMk id="14" creationId="{446BFFEA-9D0E-47C1-8F3F-9591E25EEA3F}"/>
          </ac:picMkLst>
        </pc:picChg>
      </pc:sldChg>
      <pc:sldChg chg="addSp delSp modSp mod setBg setClrOvrMap">
        <pc:chgData name="Sandy De La Rosa" userId="787cc49a-ca80-41be-a63b-f0958436d663" providerId="ADAL" clId="{3738D590-02AD-4B3C-B71A-79155C3F3537}" dt="2020-09-11T05:30:17.329" v="695" actId="1076"/>
        <pc:sldMkLst>
          <pc:docMk/>
          <pc:sldMk cId="1432495363" sldId="270"/>
        </pc:sldMkLst>
        <pc:spChg chg="add mod ord">
          <ac:chgData name="Sandy De La Rosa" userId="787cc49a-ca80-41be-a63b-f0958436d663" providerId="ADAL" clId="{3738D590-02AD-4B3C-B71A-79155C3F3537}" dt="2020-09-11T05:29:59.153" v="691" actId="255"/>
          <ac:spMkLst>
            <pc:docMk/>
            <pc:sldMk cId="1432495363" sldId="270"/>
            <ac:spMk id="2" creationId="{B093B803-44AF-42C8-9313-EDD812872CA3}"/>
          </ac:spMkLst>
        </pc:spChg>
        <pc:spChg chg="mod ord">
          <ac:chgData name="Sandy De La Rosa" userId="787cc49a-ca80-41be-a63b-f0958436d663" providerId="ADAL" clId="{3738D590-02AD-4B3C-B71A-79155C3F3537}" dt="2020-09-11T05:28:49.670" v="688" actId="26606"/>
          <ac:spMkLst>
            <pc:docMk/>
            <pc:sldMk cId="1432495363" sldId="270"/>
            <ac:spMk id="3" creationId="{C742692D-0D32-4659-99AF-6563D82873BE}"/>
          </ac:spMkLst>
        </pc:spChg>
        <pc:spChg chg="del mod">
          <ac:chgData name="Sandy De La Rosa" userId="787cc49a-ca80-41be-a63b-f0958436d663" providerId="ADAL" clId="{3738D590-02AD-4B3C-B71A-79155C3F3537}" dt="2020-09-11T05:23:26.586" v="634" actId="478"/>
          <ac:spMkLst>
            <pc:docMk/>
            <pc:sldMk cId="1432495363" sldId="270"/>
            <ac:spMk id="6" creationId="{95AF748E-5E98-4C7B-9DCE-E513FFA32242}"/>
          </ac:spMkLst>
        </pc:spChg>
        <pc:spChg chg="add del">
          <ac:chgData name="Sandy De La Rosa" userId="787cc49a-ca80-41be-a63b-f0958436d663" providerId="ADAL" clId="{3738D590-02AD-4B3C-B71A-79155C3F3537}" dt="2020-09-11T05:27:32.793" v="668" actId="26606"/>
          <ac:spMkLst>
            <pc:docMk/>
            <pc:sldMk cId="1432495363" sldId="270"/>
            <ac:spMk id="12" creationId="{231BF440-39FA-4087-84CC-2EEC0BBDAF29}"/>
          </ac:spMkLst>
        </pc:spChg>
        <pc:spChg chg="add del">
          <ac:chgData name="Sandy De La Rosa" userId="787cc49a-ca80-41be-a63b-f0958436d663" providerId="ADAL" clId="{3738D590-02AD-4B3C-B71A-79155C3F3537}" dt="2020-09-11T05:27:32.793" v="668" actId="26606"/>
          <ac:spMkLst>
            <pc:docMk/>
            <pc:sldMk cId="1432495363" sldId="270"/>
            <ac:spMk id="14" creationId="{F04E4CBA-303B-48BD-8451-C2701CB0EEBF}"/>
          </ac:spMkLst>
        </pc:spChg>
        <pc:spChg chg="add del">
          <ac:chgData name="Sandy De La Rosa" userId="787cc49a-ca80-41be-a63b-f0958436d663" providerId="ADAL" clId="{3738D590-02AD-4B3C-B71A-79155C3F3537}" dt="2020-09-11T05:27:32.793" v="668" actId="26606"/>
          <ac:spMkLst>
            <pc:docMk/>
            <pc:sldMk cId="1432495363" sldId="270"/>
            <ac:spMk id="16" creationId="{F6CA58B3-AFCC-4A40-9882-50D5080879B0}"/>
          </ac:spMkLst>
        </pc:spChg>
        <pc:spChg chg="add del">
          <ac:chgData name="Sandy De La Rosa" userId="787cc49a-ca80-41be-a63b-f0958436d663" providerId="ADAL" clId="{3738D590-02AD-4B3C-B71A-79155C3F3537}" dt="2020-09-11T05:27:32.793" v="668" actId="26606"/>
          <ac:spMkLst>
            <pc:docMk/>
            <pc:sldMk cId="1432495363" sldId="270"/>
            <ac:spMk id="18" creationId="{75C56826-D4E5-42ED-8529-079651CB3005}"/>
          </ac:spMkLst>
        </pc:spChg>
        <pc:spChg chg="add del">
          <ac:chgData name="Sandy De La Rosa" userId="787cc49a-ca80-41be-a63b-f0958436d663" providerId="ADAL" clId="{3738D590-02AD-4B3C-B71A-79155C3F3537}" dt="2020-09-11T05:27:32.793" v="668" actId="26606"/>
          <ac:spMkLst>
            <pc:docMk/>
            <pc:sldMk cId="1432495363" sldId="270"/>
            <ac:spMk id="20" creationId="{82095FCE-EF05-4443-B97A-85DEE3A5CA17}"/>
          </ac:spMkLst>
        </pc:spChg>
        <pc:spChg chg="add del">
          <ac:chgData name="Sandy De La Rosa" userId="787cc49a-ca80-41be-a63b-f0958436d663" providerId="ADAL" clId="{3738D590-02AD-4B3C-B71A-79155C3F3537}" dt="2020-09-11T05:27:32.793" v="668" actId="26606"/>
          <ac:spMkLst>
            <pc:docMk/>
            <pc:sldMk cId="1432495363" sldId="270"/>
            <ac:spMk id="22" creationId="{CA00AE6B-AA30-4CF8-BA6F-339B780AD76C}"/>
          </ac:spMkLst>
        </pc:spChg>
        <pc:spChg chg="add del">
          <ac:chgData name="Sandy De La Rosa" userId="787cc49a-ca80-41be-a63b-f0958436d663" providerId="ADAL" clId="{3738D590-02AD-4B3C-B71A-79155C3F3537}" dt="2020-09-11T05:27:35.288" v="670" actId="26606"/>
          <ac:spMkLst>
            <pc:docMk/>
            <pc:sldMk cId="1432495363" sldId="270"/>
            <ac:spMk id="24" creationId="{D2B783EE-0239-4717-BBEA-8C9EAC61C824}"/>
          </ac:spMkLst>
        </pc:spChg>
        <pc:spChg chg="add del">
          <ac:chgData name="Sandy De La Rosa" userId="787cc49a-ca80-41be-a63b-f0958436d663" providerId="ADAL" clId="{3738D590-02AD-4B3C-B71A-79155C3F3537}" dt="2020-09-11T05:27:35.288" v="670" actId="26606"/>
          <ac:spMkLst>
            <pc:docMk/>
            <pc:sldMk cId="1432495363" sldId="270"/>
            <ac:spMk id="25" creationId="{A7B99495-F43F-4D80-A44F-2CB4764EB90B}"/>
          </ac:spMkLst>
        </pc:spChg>
        <pc:spChg chg="add del">
          <ac:chgData name="Sandy De La Rosa" userId="787cc49a-ca80-41be-a63b-f0958436d663" providerId="ADAL" clId="{3738D590-02AD-4B3C-B71A-79155C3F3537}" dt="2020-09-11T05:27:35.288" v="670" actId="26606"/>
          <ac:spMkLst>
            <pc:docMk/>
            <pc:sldMk cId="1432495363" sldId="270"/>
            <ac:spMk id="26" creationId="{70BEB1E7-2F88-40BC-B73D-42E5B6F80BFC}"/>
          </ac:spMkLst>
        </pc:spChg>
        <pc:spChg chg="add del">
          <ac:chgData name="Sandy De La Rosa" userId="787cc49a-ca80-41be-a63b-f0958436d663" providerId="ADAL" clId="{3738D590-02AD-4B3C-B71A-79155C3F3537}" dt="2020-09-11T05:27:39.419" v="672" actId="26606"/>
          <ac:spMkLst>
            <pc:docMk/>
            <pc:sldMk cId="1432495363" sldId="270"/>
            <ac:spMk id="28" creationId="{8ABFE404-8D65-4573-A3EF-6DF477936BA3}"/>
          </ac:spMkLst>
        </pc:spChg>
        <pc:spChg chg="add del">
          <ac:chgData name="Sandy De La Rosa" userId="787cc49a-ca80-41be-a63b-f0958436d663" providerId="ADAL" clId="{3738D590-02AD-4B3C-B71A-79155C3F3537}" dt="2020-09-11T05:27:43.813" v="674" actId="26606"/>
          <ac:spMkLst>
            <pc:docMk/>
            <pc:sldMk cId="1432495363" sldId="270"/>
            <ac:spMk id="34" creationId="{A3BAF07C-C39E-42EB-BB22-8D46691D9735}"/>
          </ac:spMkLst>
        </pc:spChg>
        <pc:spChg chg="add del">
          <ac:chgData name="Sandy De La Rosa" userId="787cc49a-ca80-41be-a63b-f0958436d663" providerId="ADAL" clId="{3738D590-02AD-4B3C-B71A-79155C3F3537}" dt="2020-09-11T05:27:46.093" v="676" actId="26606"/>
          <ac:spMkLst>
            <pc:docMk/>
            <pc:sldMk cId="1432495363" sldId="270"/>
            <ac:spMk id="46" creationId="{33CD251C-A887-4D2F-925B-FC097198538B}"/>
          </ac:spMkLst>
        </pc:spChg>
        <pc:spChg chg="add del">
          <ac:chgData name="Sandy De La Rosa" userId="787cc49a-ca80-41be-a63b-f0958436d663" providerId="ADAL" clId="{3738D590-02AD-4B3C-B71A-79155C3F3537}" dt="2020-09-11T05:27:46.093" v="676" actId="26606"/>
          <ac:spMkLst>
            <pc:docMk/>
            <pc:sldMk cId="1432495363" sldId="270"/>
            <ac:spMk id="47" creationId="{353278EF-7501-46E0-BC6F-CA63EF673906}"/>
          </ac:spMkLst>
        </pc:spChg>
        <pc:spChg chg="add del">
          <ac:chgData name="Sandy De La Rosa" userId="787cc49a-ca80-41be-a63b-f0958436d663" providerId="ADAL" clId="{3738D590-02AD-4B3C-B71A-79155C3F3537}" dt="2020-09-11T05:27:46.093" v="676" actId="26606"/>
          <ac:spMkLst>
            <pc:docMk/>
            <pc:sldMk cId="1432495363" sldId="270"/>
            <ac:spMk id="48" creationId="{F5326998-025B-4685-A6F0-C8F498C3B38D}"/>
          </ac:spMkLst>
        </pc:spChg>
        <pc:spChg chg="add del">
          <ac:chgData name="Sandy De La Rosa" userId="787cc49a-ca80-41be-a63b-f0958436d663" providerId="ADAL" clId="{3738D590-02AD-4B3C-B71A-79155C3F3537}" dt="2020-09-11T05:27:50.943" v="678" actId="26606"/>
          <ac:spMkLst>
            <pc:docMk/>
            <pc:sldMk cId="1432495363" sldId="270"/>
            <ac:spMk id="50" creationId="{63F5877B-98C7-49DD-83AB-0F6F57CB6543}"/>
          </ac:spMkLst>
        </pc:spChg>
        <pc:spChg chg="add del">
          <ac:chgData name="Sandy De La Rosa" userId="787cc49a-ca80-41be-a63b-f0958436d663" providerId="ADAL" clId="{3738D590-02AD-4B3C-B71A-79155C3F3537}" dt="2020-09-11T05:27:50.943" v="678" actId="26606"/>
          <ac:spMkLst>
            <pc:docMk/>
            <pc:sldMk cId="1432495363" sldId="270"/>
            <ac:spMk id="51" creationId="{4EA91930-66BC-4C41-B4F5-C31EB216F64B}"/>
          </ac:spMkLst>
        </pc:spChg>
        <pc:spChg chg="add del">
          <ac:chgData name="Sandy De La Rosa" userId="787cc49a-ca80-41be-a63b-f0958436d663" providerId="ADAL" clId="{3738D590-02AD-4B3C-B71A-79155C3F3537}" dt="2020-09-11T05:27:50.943" v="678" actId="26606"/>
          <ac:spMkLst>
            <pc:docMk/>
            <pc:sldMk cId="1432495363" sldId="270"/>
            <ac:spMk id="52" creationId="{6313CF8F-B436-401E-9575-DE0F8E8B5B17}"/>
          </ac:spMkLst>
        </pc:spChg>
        <pc:spChg chg="add del">
          <ac:chgData name="Sandy De La Rosa" userId="787cc49a-ca80-41be-a63b-f0958436d663" providerId="ADAL" clId="{3738D590-02AD-4B3C-B71A-79155C3F3537}" dt="2020-09-11T05:27:50.943" v="678" actId="26606"/>
          <ac:spMkLst>
            <pc:docMk/>
            <pc:sldMk cId="1432495363" sldId="270"/>
            <ac:spMk id="53" creationId="{2A38CFE9-C30A-4551-ACCB-D5808FBC39CD}"/>
          </ac:spMkLst>
        </pc:spChg>
        <pc:spChg chg="add del">
          <ac:chgData name="Sandy De La Rosa" userId="787cc49a-ca80-41be-a63b-f0958436d663" providerId="ADAL" clId="{3738D590-02AD-4B3C-B71A-79155C3F3537}" dt="2020-09-11T05:27:50.943" v="678" actId="26606"/>
          <ac:spMkLst>
            <pc:docMk/>
            <pc:sldMk cId="1432495363" sldId="270"/>
            <ac:spMk id="54" creationId="{67EF550F-47CE-4FB2-9DAC-12AD835C833D}"/>
          </ac:spMkLst>
        </pc:spChg>
        <pc:spChg chg="add del">
          <ac:chgData name="Sandy De La Rosa" userId="787cc49a-ca80-41be-a63b-f0958436d663" providerId="ADAL" clId="{3738D590-02AD-4B3C-B71A-79155C3F3537}" dt="2020-09-11T05:28:49.670" v="688" actId="26606"/>
          <ac:spMkLst>
            <pc:docMk/>
            <pc:sldMk cId="1432495363" sldId="270"/>
            <ac:spMk id="56" creationId="{38468727-63BE-4191-B4A6-C30C82C0E986}"/>
          </ac:spMkLst>
        </pc:spChg>
        <pc:spChg chg="add del">
          <ac:chgData name="Sandy De La Rosa" userId="787cc49a-ca80-41be-a63b-f0958436d663" providerId="ADAL" clId="{3738D590-02AD-4B3C-B71A-79155C3F3537}" dt="2020-09-11T05:28:49.670" v="688" actId="26606"/>
          <ac:spMkLst>
            <pc:docMk/>
            <pc:sldMk cId="1432495363" sldId="270"/>
            <ac:spMk id="57" creationId="{9D355BB6-1BB8-4828-B246-CFB31742D7B8}"/>
          </ac:spMkLst>
        </pc:spChg>
        <pc:spChg chg="add del">
          <ac:chgData name="Sandy De La Rosa" userId="787cc49a-ca80-41be-a63b-f0958436d663" providerId="ADAL" clId="{3738D590-02AD-4B3C-B71A-79155C3F3537}" dt="2020-09-11T05:28:49.670" v="688" actId="26606"/>
          <ac:spMkLst>
            <pc:docMk/>
            <pc:sldMk cId="1432495363" sldId="270"/>
            <ac:spMk id="58" creationId="{CA52A9B9-B2B3-46F0-9D53-0EFF9905BF8F}"/>
          </ac:spMkLst>
        </pc:spChg>
        <pc:grpChg chg="add del">
          <ac:chgData name="Sandy De La Rosa" userId="787cc49a-ca80-41be-a63b-f0958436d663" providerId="ADAL" clId="{3738D590-02AD-4B3C-B71A-79155C3F3537}" dt="2020-09-11T05:27:43.813" v="674" actId="26606"/>
          <ac:grpSpMkLst>
            <pc:docMk/>
            <pc:sldMk cId="1432495363" sldId="270"/>
            <ac:grpSpMk id="35" creationId="{D8E9CF54-0466-4261-9E62-0249E60E1886}"/>
          </ac:grpSpMkLst>
        </pc:grpChg>
        <pc:picChg chg="add mod ord">
          <ac:chgData name="Sandy De La Rosa" userId="787cc49a-ca80-41be-a63b-f0958436d663" providerId="ADAL" clId="{3738D590-02AD-4B3C-B71A-79155C3F3537}" dt="2020-09-11T05:28:49.670" v="688" actId="26606"/>
          <ac:picMkLst>
            <pc:docMk/>
            <pc:sldMk cId="1432495363" sldId="270"/>
            <ac:picMk id="4" creationId="{E119FCE7-4A80-4875-A8DB-6E8092AF3C52}"/>
          </ac:picMkLst>
        </pc:picChg>
        <pc:picChg chg="del mod">
          <ac:chgData name="Sandy De La Rosa" userId="787cc49a-ca80-41be-a63b-f0958436d663" providerId="ADAL" clId="{3738D590-02AD-4B3C-B71A-79155C3F3537}" dt="2020-09-11T05:23:05.138" v="627" actId="478"/>
          <ac:picMkLst>
            <pc:docMk/>
            <pc:sldMk cId="1432495363" sldId="270"/>
            <ac:picMk id="5" creationId="{4A911DD8-BC06-4424-BF64-ADCD4A6750B8}"/>
          </ac:picMkLst>
        </pc:picChg>
        <pc:picChg chg="add mod ord">
          <ac:chgData name="Sandy De La Rosa" userId="787cc49a-ca80-41be-a63b-f0958436d663" providerId="ADAL" clId="{3738D590-02AD-4B3C-B71A-79155C3F3537}" dt="2020-09-11T05:30:17.329" v="695" actId="1076"/>
          <ac:picMkLst>
            <pc:docMk/>
            <pc:sldMk cId="1432495363" sldId="270"/>
            <ac:picMk id="7" creationId="{13EA18B1-1E7A-4576-A3BC-A3FA188D97D9}"/>
          </ac:picMkLst>
        </pc:picChg>
        <pc:picChg chg="del">
          <ac:chgData name="Sandy De La Rosa" userId="787cc49a-ca80-41be-a63b-f0958436d663" providerId="ADAL" clId="{3738D590-02AD-4B3C-B71A-79155C3F3537}" dt="2020-09-11T05:23:09.729" v="628" actId="478"/>
          <ac:picMkLst>
            <pc:docMk/>
            <pc:sldMk cId="1432495363" sldId="270"/>
            <ac:picMk id="8" creationId="{5856EA6F-DF2B-4A0D-B6BE-AD5153CCECCD}"/>
          </ac:picMkLst>
        </pc:picChg>
        <pc:cxnChg chg="add del">
          <ac:chgData name="Sandy De La Rosa" userId="787cc49a-ca80-41be-a63b-f0958436d663" providerId="ADAL" clId="{3738D590-02AD-4B3C-B71A-79155C3F3537}" dt="2020-09-11T05:27:39.419" v="672" actId="26606"/>
          <ac:cxnSpMkLst>
            <pc:docMk/>
            <pc:sldMk cId="1432495363" sldId="270"/>
            <ac:cxnSpMk id="29" creationId="{AF5191F1-A1C8-4AEE-8007-DF304E42B15E}"/>
          </ac:cxnSpMkLst>
        </pc:cxnChg>
      </pc:sldChg>
      <pc:sldChg chg="addSp delSp modSp mod setBg">
        <pc:chgData name="Sandy De La Rosa" userId="787cc49a-ca80-41be-a63b-f0958436d663" providerId="ADAL" clId="{3738D590-02AD-4B3C-B71A-79155C3F3537}" dt="2020-09-11T05:33:57.415" v="736" actId="21"/>
        <pc:sldMkLst>
          <pc:docMk/>
          <pc:sldMk cId="155470426" sldId="271"/>
        </pc:sldMkLst>
        <pc:spChg chg="del mod ord">
          <ac:chgData name="Sandy De La Rosa" userId="787cc49a-ca80-41be-a63b-f0958436d663" providerId="ADAL" clId="{3738D590-02AD-4B3C-B71A-79155C3F3537}" dt="2020-09-11T05:33:57.415" v="736" actId="21"/>
          <ac:spMkLst>
            <pc:docMk/>
            <pc:sldMk cId="155470426" sldId="271"/>
            <ac:spMk id="2" creationId="{00000000-0000-0000-0000-000000000000}"/>
          </ac:spMkLst>
        </pc:spChg>
        <pc:spChg chg="add">
          <ac:chgData name="Sandy De La Rosa" userId="787cc49a-ca80-41be-a63b-f0958436d663" providerId="ADAL" clId="{3738D590-02AD-4B3C-B71A-79155C3F3537}" dt="2020-09-11T05:33:49.315" v="734" actId="26606"/>
          <ac:spMkLst>
            <pc:docMk/>
            <pc:sldMk cId="155470426" sldId="271"/>
            <ac:spMk id="28" creationId="{E1750109-3B91-4506-B997-0CD8E35A1488}"/>
          </ac:spMkLst>
        </pc:spChg>
        <pc:spChg chg="add">
          <ac:chgData name="Sandy De La Rosa" userId="787cc49a-ca80-41be-a63b-f0958436d663" providerId="ADAL" clId="{3738D590-02AD-4B3C-B71A-79155C3F3537}" dt="2020-09-11T05:33:49.315" v="734" actId="26606"/>
          <ac:spMkLst>
            <pc:docMk/>
            <pc:sldMk cId="155470426" sldId="271"/>
            <ac:spMk id="30" creationId="{E72D8D1B-59F6-4FF3-8547-9BBB6129F2FA}"/>
          </ac:spMkLst>
        </pc:spChg>
        <pc:spChg chg="add">
          <ac:chgData name="Sandy De La Rosa" userId="787cc49a-ca80-41be-a63b-f0958436d663" providerId="ADAL" clId="{3738D590-02AD-4B3C-B71A-79155C3F3537}" dt="2020-09-11T05:33:49.315" v="734" actId="26606"/>
          <ac:spMkLst>
            <pc:docMk/>
            <pc:sldMk cId="155470426" sldId="271"/>
            <ac:spMk id="32" creationId="{2C444748-5A8D-4B53-89FE-42B455DFA2D1}"/>
          </ac:spMkLst>
        </pc:spChg>
        <pc:spChg chg="add">
          <ac:chgData name="Sandy De La Rosa" userId="787cc49a-ca80-41be-a63b-f0958436d663" providerId="ADAL" clId="{3738D590-02AD-4B3C-B71A-79155C3F3537}" dt="2020-09-11T05:33:49.315" v="734" actId="26606"/>
          <ac:spMkLst>
            <pc:docMk/>
            <pc:sldMk cId="155470426" sldId="271"/>
            <ac:spMk id="34" creationId="{14044C96-7CFD-44DB-A579-D77B0D37C681}"/>
          </ac:spMkLst>
        </pc:spChg>
        <pc:spChg chg="add">
          <ac:chgData name="Sandy De La Rosa" userId="787cc49a-ca80-41be-a63b-f0958436d663" providerId="ADAL" clId="{3738D590-02AD-4B3C-B71A-79155C3F3537}" dt="2020-09-11T05:33:49.315" v="734" actId="26606"/>
          <ac:spMkLst>
            <pc:docMk/>
            <pc:sldMk cId="155470426" sldId="271"/>
            <ac:spMk id="36" creationId="{8FC8C21F-9484-4A71-ABFA-6C10682FAC3E}"/>
          </ac:spMkLst>
        </pc:spChg>
        <pc:spChg chg="add">
          <ac:chgData name="Sandy De La Rosa" userId="787cc49a-ca80-41be-a63b-f0958436d663" providerId="ADAL" clId="{3738D590-02AD-4B3C-B71A-79155C3F3537}" dt="2020-09-11T05:33:49.315" v="734" actId="26606"/>
          <ac:spMkLst>
            <pc:docMk/>
            <pc:sldMk cId="155470426" sldId="271"/>
            <ac:spMk id="38" creationId="{F4FFA271-A10A-4AC3-8F06-E3313A197A80}"/>
          </ac:spMkLst>
        </pc:spChg>
        <pc:spChg chg="add">
          <ac:chgData name="Sandy De La Rosa" userId="787cc49a-ca80-41be-a63b-f0958436d663" providerId="ADAL" clId="{3738D590-02AD-4B3C-B71A-79155C3F3537}" dt="2020-09-11T05:33:49.315" v="734" actId="26606"/>
          <ac:spMkLst>
            <pc:docMk/>
            <pc:sldMk cId="155470426" sldId="271"/>
            <ac:spMk id="40" creationId="{7F9FE375-3674-4B26-B67B-30AFAF78CC57}"/>
          </ac:spMkLst>
        </pc:spChg>
        <pc:picChg chg="mod ord">
          <ac:chgData name="Sandy De La Rosa" userId="787cc49a-ca80-41be-a63b-f0958436d663" providerId="ADAL" clId="{3738D590-02AD-4B3C-B71A-79155C3F3537}" dt="2020-09-11T05:33:49.315" v="734" actId="26606"/>
          <ac:picMkLst>
            <pc:docMk/>
            <pc:sldMk cId="155470426" sldId="271"/>
            <ac:picMk id="9" creationId="{35175FEF-EE7A-4CDB-9A3E-F114B7948929}"/>
          </ac:picMkLst>
        </pc:picChg>
        <pc:picChg chg="mod ord">
          <ac:chgData name="Sandy De La Rosa" userId="787cc49a-ca80-41be-a63b-f0958436d663" providerId="ADAL" clId="{3738D590-02AD-4B3C-B71A-79155C3F3537}" dt="2020-09-11T05:33:49.315" v="734" actId="26606"/>
          <ac:picMkLst>
            <pc:docMk/>
            <pc:sldMk cId="155470426" sldId="271"/>
            <ac:picMk id="15" creationId="{5E73738D-C6ED-4E39-B116-5F9C728B05E3}"/>
          </ac:picMkLst>
        </pc:picChg>
        <pc:picChg chg="mod">
          <ac:chgData name="Sandy De La Rosa" userId="787cc49a-ca80-41be-a63b-f0958436d663" providerId="ADAL" clId="{3738D590-02AD-4B3C-B71A-79155C3F3537}" dt="2020-09-11T05:33:49.315" v="734" actId="26606"/>
          <ac:picMkLst>
            <pc:docMk/>
            <pc:sldMk cId="155470426" sldId="271"/>
            <ac:picMk id="17" creationId="{A7B3453A-8B70-4F1B-A109-E89EB19605D1}"/>
          </ac:picMkLst>
        </pc:picChg>
        <pc:picChg chg="mod">
          <ac:chgData name="Sandy De La Rosa" userId="787cc49a-ca80-41be-a63b-f0958436d663" providerId="ADAL" clId="{3738D590-02AD-4B3C-B71A-79155C3F3537}" dt="2020-09-11T05:33:49.315" v="734" actId="26606"/>
          <ac:picMkLst>
            <pc:docMk/>
            <pc:sldMk cId="155470426" sldId="271"/>
            <ac:picMk id="19" creationId="{053E351F-23B2-4616-8A44-D90873746B37}"/>
          </ac:picMkLst>
        </pc:picChg>
        <pc:picChg chg="mod ord">
          <ac:chgData name="Sandy De La Rosa" userId="787cc49a-ca80-41be-a63b-f0958436d663" providerId="ADAL" clId="{3738D590-02AD-4B3C-B71A-79155C3F3537}" dt="2020-09-11T05:33:49.315" v="734" actId="26606"/>
          <ac:picMkLst>
            <pc:docMk/>
            <pc:sldMk cId="155470426" sldId="271"/>
            <ac:picMk id="21" creationId="{7926FC6C-D633-4FC7-9BF7-0C5516DF6D96}"/>
          </ac:picMkLst>
        </pc:picChg>
        <pc:picChg chg="mod">
          <ac:chgData name="Sandy De La Rosa" userId="787cc49a-ca80-41be-a63b-f0958436d663" providerId="ADAL" clId="{3738D590-02AD-4B3C-B71A-79155C3F3537}" dt="2020-09-11T05:33:49.315" v="734" actId="26606"/>
          <ac:picMkLst>
            <pc:docMk/>
            <pc:sldMk cId="155470426" sldId="271"/>
            <ac:picMk id="23" creationId="{130F5970-99C7-4152-8C69-910DC4695FDA}"/>
          </ac:picMkLst>
        </pc:picChg>
      </pc:sldChg>
      <pc:sldChg chg="addSp delSp modSp mod">
        <pc:chgData name="Sandy De La Rosa" userId="787cc49a-ca80-41be-a63b-f0958436d663" providerId="ADAL" clId="{3738D590-02AD-4B3C-B71A-79155C3F3537}" dt="2020-09-11T05:49:00.232" v="785" actId="14100"/>
        <pc:sldMkLst>
          <pc:docMk/>
          <pc:sldMk cId="1600751821" sldId="272"/>
        </pc:sldMkLst>
        <pc:spChg chg="del">
          <ac:chgData name="Sandy De La Rosa" userId="787cc49a-ca80-41be-a63b-f0958436d663" providerId="ADAL" clId="{3738D590-02AD-4B3C-B71A-79155C3F3537}" dt="2020-09-11T05:39:35.298" v="745" actId="478"/>
          <ac:spMkLst>
            <pc:docMk/>
            <pc:sldMk cId="1600751821" sldId="272"/>
            <ac:spMk id="2" creationId="{00000000-0000-0000-0000-000000000000}"/>
          </ac:spMkLst>
        </pc:spChg>
        <pc:spChg chg="del mod">
          <ac:chgData name="Sandy De La Rosa" userId="787cc49a-ca80-41be-a63b-f0958436d663" providerId="ADAL" clId="{3738D590-02AD-4B3C-B71A-79155C3F3537}" dt="2020-09-11T05:48:51.676" v="780" actId="478"/>
          <ac:spMkLst>
            <pc:docMk/>
            <pc:sldMk cId="1600751821" sldId="272"/>
            <ac:spMk id="3" creationId="{37C9F544-2209-4D5B-83AF-084285468D92}"/>
          </ac:spMkLst>
        </pc:spChg>
        <pc:spChg chg="del">
          <ac:chgData name="Sandy De La Rosa" userId="787cc49a-ca80-41be-a63b-f0958436d663" providerId="ADAL" clId="{3738D590-02AD-4B3C-B71A-79155C3F3537}" dt="2020-09-11T05:34:07.549" v="737" actId="478"/>
          <ac:spMkLst>
            <pc:docMk/>
            <pc:sldMk cId="1600751821" sldId="272"/>
            <ac:spMk id="4" creationId="{71BF8746-1D7A-4EAF-B399-5FD17989FEA9}"/>
          </ac:spMkLst>
        </pc:spChg>
        <pc:spChg chg="mod">
          <ac:chgData name="Sandy De La Rosa" userId="787cc49a-ca80-41be-a63b-f0958436d663" providerId="ADAL" clId="{3738D590-02AD-4B3C-B71A-79155C3F3537}" dt="2020-09-11T05:41:09.913" v="773" actId="1076"/>
          <ac:spMkLst>
            <pc:docMk/>
            <pc:sldMk cId="1600751821" sldId="272"/>
            <ac:spMk id="5" creationId="{F0146132-91BB-4B7E-8DD3-E60EF13B7FFC}"/>
          </ac:spMkLst>
        </pc:spChg>
        <pc:spChg chg="add mod">
          <ac:chgData name="Sandy De La Rosa" userId="787cc49a-ca80-41be-a63b-f0958436d663" providerId="ADAL" clId="{3738D590-02AD-4B3C-B71A-79155C3F3537}" dt="2020-09-11T05:41:17.265" v="774" actId="14100"/>
          <ac:spMkLst>
            <pc:docMk/>
            <pc:sldMk cId="1600751821" sldId="272"/>
            <ac:spMk id="6" creationId="{6BA2616F-8CDD-4A8F-B35C-2850D16A4BBF}"/>
          </ac:spMkLst>
        </pc:spChg>
        <pc:picChg chg="add mod">
          <ac:chgData name="Sandy De La Rosa" userId="787cc49a-ca80-41be-a63b-f0958436d663" providerId="ADAL" clId="{3738D590-02AD-4B3C-B71A-79155C3F3537}" dt="2020-09-11T05:41:44.039" v="779" actId="14100"/>
          <ac:picMkLst>
            <pc:docMk/>
            <pc:sldMk cId="1600751821" sldId="272"/>
            <ac:picMk id="1026" creationId="{8884E4B6-6816-4D52-819E-347C678FD260}"/>
          </ac:picMkLst>
        </pc:picChg>
        <pc:picChg chg="add mod">
          <ac:chgData name="Sandy De La Rosa" userId="787cc49a-ca80-41be-a63b-f0958436d663" providerId="ADAL" clId="{3738D590-02AD-4B3C-B71A-79155C3F3537}" dt="2020-09-11T05:49:00.232" v="785" actId="14100"/>
          <ac:picMkLst>
            <pc:docMk/>
            <pc:sldMk cId="1600751821" sldId="272"/>
            <ac:picMk id="1028" creationId="{04EB925A-E429-45BC-A303-C2303E437788}"/>
          </ac:picMkLst>
        </pc:picChg>
      </pc:sldChg>
      <pc:sldChg chg="ord">
        <pc:chgData name="Sandy De La Rosa" userId="787cc49a-ca80-41be-a63b-f0958436d663" providerId="ADAL" clId="{3738D590-02AD-4B3C-B71A-79155C3F3537}" dt="2020-09-11T05:50:06.580" v="787"/>
        <pc:sldMkLst>
          <pc:docMk/>
          <pc:sldMk cId="1684395513" sldId="275"/>
        </pc:sldMkLst>
      </pc:sldChg>
      <pc:sldChg chg="ord">
        <pc:chgData name="Sandy De La Rosa" userId="787cc49a-ca80-41be-a63b-f0958436d663" providerId="ADAL" clId="{3738D590-02AD-4B3C-B71A-79155C3F3537}" dt="2020-09-11T05:50:09.011" v="789"/>
        <pc:sldMkLst>
          <pc:docMk/>
          <pc:sldMk cId="1719342460" sldId="276"/>
        </pc:sldMkLst>
      </pc:sldChg>
      <pc:sldChg chg="ord">
        <pc:chgData name="Sandy De La Rosa" userId="787cc49a-ca80-41be-a63b-f0958436d663" providerId="ADAL" clId="{3738D590-02AD-4B3C-B71A-79155C3F3537}" dt="2020-09-11T05:50:18.566" v="791"/>
        <pc:sldMkLst>
          <pc:docMk/>
          <pc:sldMk cId="658717634" sldId="278"/>
        </pc:sldMkLst>
      </pc:sldChg>
      <pc:sldChg chg="ord">
        <pc:chgData name="Sandy De La Rosa" userId="787cc49a-ca80-41be-a63b-f0958436d663" providerId="ADAL" clId="{3738D590-02AD-4B3C-B71A-79155C3F3537}" dt="2020-09-11T05:50:24.147" v="795"/>
        <pc:sldMkLst>
          <pc:docMk/>
          <pc:sldMk cId="2816045237" sldId="279"/>
        </pc:sldMkLst>
      </pc:sldChg>
      <pc:sldChg chg="ord">
        <pc:chgData name="Sandy De La Rosa" userId="787cc49a-ca80-41be-a63b-f0958436d663" providerId="ADAL" clId="{3738D590-02AD-4B3C-B71A-79155C3F3537}" dt="2020-09-11T05:50:20.491" v="793"/>
        <pc:sldMkLst>
          <pc:docMk/>
          <pc:sldMk cId="3598505325" sldId="280"/>
        </pc:sldMkLst>
      </pc:sldChg>
      <pc:sldChg chg="modSp mod">
        <pc:chgData name="Sandy De La Rosa" userId="787cc49a-ca80-41be-a63b-f0958436d663" providerId="ADAL" clId="{3738D590-02AD-4B3C-B71A-79155C3F3537}" dt="2020-09-11T05:26:28.739" v="658"/>
        <pc:sldMkLst>
          <pc:docMk/>
          <pc:sldMk cId="3625352614" sldId="281"/>
        </pc:sldMkLst>
        <pc:spChg chg="mod">
          <ac:chgData name="Sandy De La Rosa" userId="787cc49a-ca80-41be-a63b-f0958436d663" providerId="ADAL" clId="{3738D590-02AD-4B3C-B71A-79155C3F3537}" dt="2020-09-11T05:26:28.739" v="658"/>
          <ac:spMkLst>
            <pc:docMk/>
            <pc:sldMk cId="3625352614" sldId="281"/>
            <ac:spMk id="2" creationId="{00000000-0000-0000-0000-000000000000}"/>
          </ac:spMkLst>
        </pc:spChg>
      </pc:sldChg>
      <pc:sldChg chg="ord">
        <pc:chgData name="Sandy De La Rosa" userId="787cc49a-ca80-41be-a63b-f0958436d663" providerId="ADAL" clId="{3738D590-02AD-4B3C-B71A-79155C3F3537}" dt="2020-09-11T05:50:38.087" v="797"/>
        <pc:sldMkLst>
          <pc:docMk/>
          <pc:sldMk cId="820916847" sldId="285"/>
        </pc:sldMkLst>
      </pc:sldChg>
      <pc:sldChg chg="ord">
        <pc:chgData name="Sandy De La Rosa" userId="787cc49a-ca80-41be-a63b-f0958436d663" providerId="ADAL" clId="{3738D590-02AD-4B3C-B71A-79155C3F3537}" dt="2020-09-11T05:50:40.357" v="799"/>
        <pc:sldMkLst>
          <pc:docMk/>
          <pc:sldMk cId="771864810" sldId="286"/>
        </pc:sldMkLst>
      </pc:sldChg>
      <pc:sldChg chg="ord">
        <pc:chgData name="Sandy De La Rosa" userId="787cc49a-ca80-41be-a63b-f0958436d663" providerId="ADAL" clId="{3738D590-02AD-4B3C-B71A-79155C3F3537}" dt="2020-09-11T05:50:59.604" v="807"/>
        <pc:sldMkLst>
          <pc:docMk/>
          <pc:sldMk cId="1893364716" sldId="287"/>
        </pc:sldMkLst>
      </pc:sldChg>
      <pc:sldChg chg="ord">
        <pc:chgData name="Sandy De La Rosa" userId="787cc49a-ca80-41be-a63b-f0958436d663" providerId="ADAL" clId="{3738D590-02AD-4B3C-B71A-79155C3F3537}" dt="2020-09-11T05:51:01.373" v="809"/>
        <pc:sldMkLst>
          <pc:docMk/>
          <pc:sldMk cId="2664988077" sldId="288"/>
        </pc:sldMkLst>
      </pc:sldChg>
      <pc:sldChg chg="ord">
        <pc:chgData name="Sandy De La Rosa" userId="787cc49a-ca80-41be-a63b-f0958436d663" providerId="ADAL" clId="{3738D590-02AD-4B3C-B71A-79155C3F3537}" dt="2020-09-11T05:50:54.955" v="805"/>
        <pc:sldMkLst>
          <pc:docMk/>
          <pc:sldMk cId="691860045" sldId="289"/>
        </pc:sldMkLst>
      </pc:sldChg>
      <pc:sldChg chg="addSp delSp modSp mod setBg delDesignElem">
        <pc:chgData name="Sandy De La Rosa" userId="787cc49a-ca80-41be-a63b-f0958436d663" providerId="ADAL" clId="{3738D590-02AD-4B3C-B71A-79155C3F3537}" dt="2020-09-11T05:26:28.739" v="658"/>
        <pc:sldMkLst>
          <pc:docMk/>
          <pc:sldMk cId="903632185" sldId="290"/>
        </pc:sldMkLst>
        <pc:spChg chg="mod">
          <ac:chgData name="Sandy De La Rosa" userId="787cc49a-ca80-41be-a63b-f0958436d663" providerId="ADAL" clId="{3738D590-02AD-4B3C-B71A-79155C3F3537}" dt="2020-09-11T05:26:28.739" v="658"/>
          <ac:spMkLst>
            <pc:docMk/>
            <pc:sldMk cId="903632185" sldId="290"/>
            <ac:spMk id="2" creationId="{00000000-0000-0000-0000-000000000000}"/>
          </ac:spMkLst>
        </pc:spChg>
        <pc:spChg chg="mod">
          <ac:chgData name="Sandy De La Rosa" userId="787cc49a-ca80-41be-a63b-f0958436d663" providerId="ADAL" clId="{3738D590-02AD-4B3C-B71A-79155C3F3537}" dt="2020-09-11T04:35:25.301" v="99" actId="313"/>
          <ac:spMkLst>
            <pc:docMk/>
            <pc:sldMk cId="903632185" sldId="290"/>
            <ac:spMk id="3" creationId="{00000000-0000-0000-0000-000000000000}"/>
          </ac:spMkLst>
        </pc:spChg>
        <pc:picChg chg="mod ord">
          <ac:chgData name="Sandy De La Rosa" userId="787cc49a-ca80-41be-a63b-f0958436d663" providerId="ADAL" clId="{3738D590-02AD-4B3C-B71A-79155C3F3537}" dt="2020-09-11T04:31:46.952" v="24" actId="26606"/>
          <ac:picMkLst>
            <pc:docMk/>
            <pc:sldMk cId="903632185" sldId="290"/>
            <ac:picMk id="5" creationId="{00000000-0000-0000-0000-000000000000}"/>
          </ac:picMkLst>
        </pc:picChg>
        <pc:picChg chg="add del">
          <ac:chgData name="Sandy De La Rosa" userId="787cc49a-ca80-41be-a63b-f0958436d663" providerId="ADAL" clId="{3738D590-02AD-4B3C-B71A-79155C3F3537}" dt="2020-09-11T05:26:28.739" v="658"/>
          <ac:picMkLst>
            <pc:docMk/>
            <pc:sldMk cId="903632185" sldId="290"/>
            <ac:picMk id="10" creationId="{54DDEBDD-D8BD-41A6-8A0D-B00E3768B0F9}"/>
          </ac:picMkLst>
        </pc:picChg>
      </pc:sldChg>
      <pc:sldChg chg="addSp delSp modSp new mod setBg delDesignElem">
        <pc:chgData name="Sandy De La Rosa" userId="787cc49a-ca80-41be-a63b-f0958436d663" providerId="ADAL" clId="{3738D590-02AD-4B3C-B71A-79155C3F3537}" dt="2020-09-11T05:26:28.739" v="658"/>
        <pc:sldMkLst>
          <pc:docMk/>
          <pc:sldMk cId="909739146" sldId="291"/>
        </pc:sldMkLst>
        <pc:spChg chg="add del">
          <ac:chgData name="Sandy De La Rosa" userId="787cc49a-ca80-41be-a63b-f0958436d663" providerId="ADAL" clId="{3738D590-02AD-4B3C-B71A-79155C3F3537}" dt="2020-09-11T05:26:28.739" v="658"/>
          <ac:spMkLst>
            <pc:docMk/>
            <pc:sldMk cId="909739146" sldId="291"/>
            <ac:spMk id="7" creationId="{32BC26D8-82FB-445E-AA49-62A77D7C1EE0}"/>
          </ac:spMkLst>
        </pc:spChg>
        <pc:spChg chg="add del">
          <ac:chgData name="Sandy De La Rosa" userId="787cc49a-ca80-41be-a63b-f0958436d663" providerId="ADAL" clId="{3738D590-02AD-4B3C-B71A-79155C3F3537}" dt="2020-09-11T05:26:28.739" v="658"/>
          <ac:spMkLst>
            <pc:docMk/>
            <pc:sldMk cId="909739146" sldId="291"/>
            <ac:spMk id="9" creationId="{CB44330D-EA18-4254-AA95-EB49948539B8}"/>
          </ac:spMkLst>
        </pc:spChg>
        <pc:picChg chg="add mod">
          <ac:chgData name="Sandy De La Rosa" userId="787cc49a-ca80-41be-a63b-f0958436d663" providerId="ADAL" clId="{3738D590-02AD-4B3C-B71A-79155C3F3537}" dt="2020-09-11T04:51:44.664" v="213" actId="26606"/>
          <ac:picMkLst>
            <pc:docMk/>
            <pc:sldMk cId="909739146" sldId="291"/>
            <ac:picMk id="2" creationId="{2D8FBB1C-8F1E-4C6F-9837-1E4F6A501F11}"/>
          </ac:picMkLst>
        </pc:picChg>
      </pc:sldChg>
    </pc:docChg>
  </pc:docChgLst>
  <pc:docChgLst>
    <pc:chgData name="Sandy De La Rosa" userId="787cc49a-ca80-41be-a63b-f0958436d663" providerId="ADAL" clId="{67E5181B-5091-4D13-8BF1-C9573900BA9B}"/>
    <pc:docChg chg="custSel modSld">
      <pc:chgData name="Sandy De La Rosa" userId="787cc49a-ca80-41be-a63b-f0958436d663" providerId="ADAL" clId="{67E5181B-5091-4D13-8BF1-C9573900BA9B}" dt="2023-10-02T21:21:57.314" v="22" actId="1076"/>
      <pc:docMkLst>
        <pc:docMk/>
      </pc:docMkLst>
      <pc:sldChg chg="addSp delSp modSp mod">
        <pc:chgData name="Sandy De La Rosa" userId="787cc49a-ca80-41be-a63b-f0958436d663" providerId="ADAL" clId="{67E5181B-5091-4D13-8BF1-C9573900BA9B}" dt="2023-10-02T21:21:57.314" v="22" actId="1076"/>
        <pc:sldMkLst>
          <pc:docMk/>
          <pc:sldMk cId="3598505325" sldId="280"/>
        </pc:sldMkLst>
        <pc:spChg chg="del">
          <ac:chgData name="Sandy De La Rosa" userId="787cc49a-ca80-41be-a63b-f0958436d663" providerId="ADAL" clId="{67E5181B-5091-4D13-8BF1-C9573900BA9B}" dt="2023-10-02T21:20:40.419" v="0" actId="478"/>
          <ac:spMkLst>
            <pc:docMk/>
            <pc:sldMk cId="3598505325" sldId="280"/>
            <ac:spMk id="2" creationId="{00000000-0000-0000-0000-000000000000}"/>
          </ac:spMkLst>
        </pc:spChg>
        <pc:spChg chg="mod">
          <ac:chgData name="Sandy De La Rosa" userId="787cc49a-ca80-41be-a63b-f0958436d663" providerId="ADAL" clId="{67E5181B-5091-4D13-8BF1-C9573900BA9B}" dt="2023-10-02T21:21:34.827" v="15" actId="14100"/>
          <ac:spMkLst>
            <pc:docMk/>
            <pc:sldMk cId="3598505325" sldId="280"/>
            <ac:spMk id="4" creationId="{5ACB4FE0-C0CA-4460-8D24-54173A93F9BF}"/>
          </ac:spMkLst>
        </pc:spChg>
        <pc:spChg chg="mod">
          <ac:chgData name="Sandy De La Rosa" userId="787cc49a-ca80-41be-a63b-f0958436d663" providerId="ADAL" clId="{67E5181B-5091-4D13-8BF1-C9573900BA9B}" dt="2023-10-02T21:21:54.483" v="21" actId="14100"/>
          <ac:spMkLst>
            <pc:docMk/>
            <pc:sldMk cId="3598505325" sldId="280"/>
            <ac:spMk id="5" creationId="{818589E5-E9BB-4D76-B54E-EBC8C03197CB}"/>
          </ac:spMkLst>
        </pc:spChg>
        <pc:spChg chg="del">
          <ac:chgData name="Sandy De La Rosa" userId="787cc49a-ca80-41be-a63b-f0958436d663" providerId="ADAL" clId="{67E5181B-5091-4D13-8BF1-C9573900BA9B}" dt="2023-10-02T21:20:56.240" v="4" actId="478"/>
          <ac:spMkLst>
            <pc:docMk/>
            <pc:sldMk cId="3598505325" sldId="280"/>
            <ac:spMk id="6" creationId="{EA90659F-B8E7-4603-B23F-D98D37E8E0D7}"/>
          </ac:spMkLst>
        </pc:spChg>
        <pc:spChg chg="add mod">
          <ac:chgData name="Sandy De La Rosa" userId="787cc49a-ca80-41be-a63b-f0958436d663" providerId="ADAL" clId="{67E5181B-5091-4D13-8BF1-C9573900BA9B}" dt="2023-10-02T21:21:41.067" v="17" actId="1076"/>
          <ac:spMkLst>
            <pc:docMk/>
            <pc:sldMk cId="3598505325" sldId="280"/>
            <ac:spMk id="7" creationId="{E6F8C4E5-60FE-F3A4-A429-291F7DD78815}"/>
          </ac:spMkLst>
        </pc:spChg>
        <pc:picChg chg="add mod">
          <ac:chgData name="Sandy De La Rosa" userId="787cc49a-ca80-41be-a63b-f0958436d663" providerId="ADAL" clId="{67E5181B-5091-4D13-8BF1-C9573900BA9B}" dt="2023-10-02T21:21:57.314" v="22" actId="1076"/>
          <ac:picMkLst>
            <pc:docMk/>
            <pc:sldMk cId="3598505325" sldId="280"/>
            <ac:picMk id="3" creationId="{93013F28-F497-A81B-AAD6-C6C384172719}"/>
          </ac:picMkLst>
        </pc:picChg>
        <pc:picChg chg="add mod">
          <ac:chgData name="Sandy De La Rosa" userId="787cc49a-ca80-41be-a63b-f0958436d663" providerId="ADAL" clId="{67E5181B-5091-4D13-8BF1-C9573900BA9B}" dt="2023-10-02T21:21:36.810" v="16" actId="1076"/>
          <ac:picMkLst>
            <pc:docMk/>
            <pc:sldMk cId="3598505325" sldId="280"/>
            <ac:picMk id="9" creationId="{40E6FAA9-F580-5997-774A-27B0A5EEAF4A}"/>
          </ac:picMkLst>
        </pc:picChg>
        <pc:picChg chg="del">
          <ac:chgData name="Sandy De La Rosa" userId="787cc49a-ca80-41be-a63b-f0958436d663" providerId="ADAL" clId="{67E5181B-5091-4D13-8BF1-C9573900BA9B}" dt="2023-10-02T21:21:13.583" v="10" actId="478"/>
          <ac:picMkLst>
            <pc:docMk/>
            <pc:sldMk cId="3598505325" sldId="280"/>
            <ac:picMk id="10" creationId="{E1D68F5C-5988-40B1-A300-5BEBAF6302FD}"/>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9BBBC5-8D61-49CE-81B7-B4E80F8C12D6}"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B644CF-BFCC-40AD-9426-114679CA2714}" type="slidenum">
              <a:rPr lang="en-US" smtClean="0"/>
              <a:t>‹#›</a:t>
            </a:fld>
            <a:endParaRPr lang="en-US"/>
          </a:p>
        </p:txBody>
      </p:sp>
    </p:spTree>
    <p:extLst>
      <p:ext uri="{BB962C8B-B14F-4D97-AF65-F5344CB8AC3E}">
        <p14:creationId xmlns:p14="http://schemas.microsoft.com/office/powerpoint/2010/main" val="1745347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9BBBC5-8D61-49CE-81B7-B4E80F8C12D6}"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B644CF-BFCC-40AD-9426-114679CA2714}" type="slidenum">
              <a:rPr lang="en-US" smtClean="0"/>
              <a:t>‹#›</a:t>
            </a:fld>
            <a:endParaRPr lang="en-US"/>
          </a:p>
        </p:txBody>
      </p:sp>
    </p:spTree>
    <p:extLst>
      <p:ext uri="{BB962C8B-B14F-4D97-AF65-F5344CB8AC3E}">
        <p14:creationId xmlns:p14="http://schemas.microsoft.com/office/powerpoint/2010/main" val="2781344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9BBBC5-8D61-49CE-81B7-B4E80F8C12D6}"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B644CF-BFCC-40AD-9426-114679CA2714}" type="slidenum">
              <a:rPr lang="en-US" smtClean="0"/>
              <a:t>‹#›</a:t>
            </a:fld>
            <a:endParaRPr lang="en-US"/>
          </a:p>
        </p:txBody>
      </p:sp>
    </p:spTree>
    <p:extLst>
      <p:ext uri="{BB962C8B-B14F-4D97-AF65-F5344CB8AC3E}">
        <p14:creationId xmlns:p14="http://schemas.microsoft.com/office/powerpoint/2010/main" val="75303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9BBBC5-8D61-49CE-81B7-B4E80F8C12D6}"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B644CF-BFCC-40AD-9426-114679CA2714}" type="slidenum">
              <a:rPr lang="en-US" smtClean="0"/>
              <a:t>‹#›</a:t>
            </a:fld>
            <a:endParaRPr lang="en-US"/>
          </a:p>
        </p:txBody>
      </p:sp>
    </p:spTree>
    <p:extLst>
      <p:ext uri="{BB962C8B-B14F-4D97-AF65-F5344CB8AC3E}">
        <p14:creationId xmlns:p14="http://schemas.microsoft.com/office/powerpoint/2010/main" val="2209475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9BBBC5-8D61-49CE-81B7-B4E80F8C12D6}" type="datetimeFigureOut">
              <a:rPr lang="en-US" smtClean="0"/>
              <a:t>10/2/2023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B644CF-BFCC-40AD-9426-114679CA2714}" type="slidenum">
              <a:rPr lang="en-US" smtClean="0"/>
              <a:t>‹#›</a:t>
            </a:fld>
            <a:endParaRPr lang="en-US"/>
          </a:p>
        </p:txBody>
      </p:sp>
    </p:spTree>
    <p:extLst>
      <p:ext uri="{BB962C8B-B14F-4D97-AF65-F5344CB8AC3E}">
        <p14:creationId xmlns:p14="http://schemas.microsoft.com/office/powerpoint/2010/main" val="4098361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9BBBC5-8D61-49CE-81B7-B4E80F8C12D6}"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B644CF-BFCC-40AD-9426-114679CA2714}" type="slidenum">
              <a:rPr lang="en-US" smtClean="0"/>
              <a:t>‹#›</a:t>
            </a:fld>
            <a:endParaRPr lang="en-US"/>
          </a:p>
        </p:txBody>
      </p:sp>
    </p:spTree>
    <p:extLst>
      <p:ext uri="{BB962C8B-B14F-4D97-AF65-F5344CB8AC3E}">
        <p14:creationId xmlns:p14="http://schemas.microsoft.com/office/powerpoint/2010/main" val="3950031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9BBBC5-8D61-49CE-81B7-B4E80F8C12D6}" type="datetimeFigureOut">
              <a:rPr lang="en-US" smtClean="0"/>
              <a:t>10/2/2023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B644CF-BFCC-40AD-9426-114679CA2714}" type="slidenum">
              <a:rPr lang="en-US" smtClean="0"/>
              <a:t>‹#›</a:t>
            </a:fld>
            <a:endParaRPr lang="en-US"/>
          </a:p>
        </p:txBody>
      </p:sp>
    </p:spTree>
    <p:extLst>
      <p:ext uri="{BB962C8B-B14F-4D97-AF65-F5344CB8AC3E}">
        <p14:creationId xmlns:p14="http://schemas.microsoft.com/office/powerpoint/2010/main" val="4173914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9BBBC5-8D61-49CE-81B7-B4E80F8C12D6}" type="datetimeFigureOut">
              <a:rPr lang="en-US" smtClean="0"/>
              <a:t>10/2/2023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B644CF-BFCC-40AD-9426-114679CA2714}" type="slidenum">
              <a:rPr lang="en-US" smtClean="0"/>
              <a:t>‹#›</a:t>
            </a:fld>
            <a:endParaRPr lang="en-US"/>
          </a:p>
        </p:txBody>
      </p:sp>
    </p:spTree>
    <p:extLst>
      <p:ext uri="{BB962C8B-B14F-4D97-AF65-F5344CB8AC3E}">
        <p14:creationId xmlns:p14="http://schemas.microsoft.com/office/powerpoint/2010/main" val="1190924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9BBBC5-8D61-49CE-81B7-B4E80F8C12D6}" type="datetimeFigureOut">
              <a:rPr lang="en-US" smtClean="0"/>
              <a:t>10/2/2023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B644CF-BFCC-40AD-9426-114679CA2714}" type="slidenum">
              <a:rPr lang="en-US" smtClean="0"/>
              <a:t>‹#›</a:t>
            </a:fld>
            <a:endParaRPr lang="en-US"/>
          </a:p>
        </p:txBody>
      </p:sp>
    </p:spTree>
    <p:extLst>
      <p:ext uri="{BB962C8B-B14F-4D97-AF65-F5344CB8AC3E}">
        <p14:creationId xmlns:p14="http://schemas.microsoft.com/office/powerpoint/2010/main" val="2683908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9BBBC5-8D61-49CE-81B7-B4E80F8C12D6}"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B644CF-BFCC-40AD-9426-114679CA2714}" type="slidenum">
              <a:rPr lang="en-US" smtClean="0"/>
              <a:t>‹#›</a:t>
            </a:fld>
            <a:endParaRPr lang="en-US"/>
          </a:p>
        </p:txBody>
      </p:sp>
    </p:spTree>
    <p:extLst>
      <p:ext uri="{BB962C8B-B14F-4D97-AF65-F5344CB8AC3E}">
        <p14:creationId xmlns:p14="http://schemas.microsoft.com/office/powerpoint/2010/main" val="294576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69BBBC5-8D61-49CE-81B7-B4E80F8C12D6}" type="datetimeFigureOut">
              <a:rPr lang="en-US" smtClean="0"/>
              <a:t>10/2/2023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B644CF-BFCC-40AD-9426-114679CA2714}" type="slidenum">
              <a:rPr lang="en-US" smtClean="0"/>
              <a:t>‹#›</a:t>
            </a:fld>
            <a:endParaRPr lang="en-US"/>
          </a:p>
        </p:txBody>
      </p:sp>
    </p:spTree>
    <p:extLst>
      <p:ext uri="{BB962C8B-B14F-4D97-AF65-F5344CB8AC3E}">
        <p14:creationId xmlns:p14="http://schemas.microsoft.com/office/powerpoint/2010/main" val="853476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9BBBC5-8D61-49CE-81B7-B4E80F8C12D6}" type="datetimeFigureOut">
              <a:rPr lang="en-US" smtClean="0"/>
              <a:t>10/2/2023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B644CF-BFCC-40AD-9426-114679CA2714}" type="slidenum">
              <a:rPr lang="en-US" smtClean="0"/>
              <a:t>‹#›</a:t>
            </a:fld>
            <a:endParaRPr lang="en-US"/>
          </a:p>
        </p:txBody>
      </p:sp>
    </p:spTree>
    <p:extLst>
      <p:ext uri="{BB962C8B-B14F-4D97-AF65-F5344CB8AC3E}">
        <p14:creationId xmlns:p14="http://schemas.microsoft.com/office/powerpoint/2010/main" val="21495431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0.jpg"/><Relationship Id="rId4" Type="http://schemas.openxmlformats.org/officeDocument/2006/relationships/image" Target="../media/image34.jpg"/></Relationships>
</file>

<file path=ppt/slides/_rels/slide1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image" Target="../media/image36.jpg"/><Relationship Id="rId1" Type="http://schemas.openxmlformats.org/officeDocument/2006/relationships/slideLayout" Target="../slideLayouts/slideLayout7.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1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g"/></Relationships>
</file>

<file path=ppt/slides/_rels/slide1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jp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media/image56.jpg"/></Relationships>
</file>

<file path=ppt/slides/_rels/slide1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2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0.jpg"/><Relationship Id="rId7" Type="http://schemas.openxmlformats.org/officeDocument/2006/relationships/image" Target="../media/image74.jpg"/><Relationship Id="rId2" Type="http://schemas.openxmlformats.org/officeDocument/2006/relationships/image" Target="../media/image69.jpg"/><Relationship Id="rId1" Type="http://schemas.openxmlformats.org/officeDocument/2006/relationships/slideLayout" Target="../slideLayouts/slideLayout7.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object 2"/>
          <p:cNvSpPr txBox="1">
            <a:spLocks noGrp="1"/>
          </p:cNvSpPr>
          <p:nvPr>
            <p:ph type="ctrTitle"/>
          </p:nvPr>
        </p:nvSpPr>
        <p:spPr>
          <a:xfrm>
            <a:off x="3045368" y="2043663"/>
            <a:ext cx="6105194" cy="2031055"/>
          </a:xfrm>
          <a:prstGeom prst="rect">
            <a:avLst/>
          </a:prstGeom>
        </p:spPr>
        <p:txBody>
          <a:bodyPr vert="horz" lIns="0" tIns="13335" rIns="0" bIns="0" rtlCol="0">
            <a:normAutofit/>
          </a:bodyPr>
          <a:lstStyle/>
          <a:p>
            <a:pPr marL="12700">
              <a:spcBef>
                <a:spcPts val="105"/>
              </a:spcBef>
            </a:pPr>
            <a:r>
              <a:rPr lang="en-US" sz="4200" spc="-20">
                <a:solidFill>
                  <a:srgbClr val="FFFFFF"/>
                </a:solidFill>
                <a:latin typeface="Arial Black" panose="020B0A04020102020204" pitchFamily="34" charset="0"/>
              </a:rPr>
              <a:t>Photographic Rules of Composition</a:t>
            </a:r>
            <a:br>
              <a:rPr lang="en-US" sz="4200">
                <a:solidFill>
                  <a:srgbClr val="FFFFFF"/>
                </a:solidFill>
              </a:rPr>
            </a:br>
            <a:endParaRPr lang="en-US" sz="4200">
              <a:solidFill>
                <a:srgbClr val="FFFFFF"/>
              </a:solidFill>
            </a:endParaRPr>
          </a:p>
        </p:txBody>
      </p:sp>
      <p:sp>
        <p:nvSpPr>
          <p:cNvPr id="3" name="Subtitle 2">
            <a:extLst>
              <a:ext uri="{FF2B5EF4-FFF2-40B4-BE49-F238E27FC236}">
                <a16:creationId xmlns:a16="http://schemas.microsoft.com/office/drawing/2014/main" id="{3877CCB2-699B-4459-80DB-B6300E2DFDEB}"/>
              </a:ext>
            </a:extLst>
          </p:cNvPr>
          <p:cNvSpPr>
            <a:spLocks noGrp="1"/>
          </p:cNvSpPr>
          <p:nvPr>
            <p:ph type="subTitle" idx="1"/>
          </p:nvPr>
        </p:nvSpPr>
        <p:spPr>
          <a:xfrm>
            <a:off x="3045368" y="4074718"/>
            <a:ext cx="6105194" cy="682079"/>
          </a:xfrm>
        </p:spPr>
        <p:txBody>
          <a:bodyPr>
            <a:normAutofit fontScale="85000" lnSpcReduction="20000"/>
          </a:bodyPr>
          <a:lstStyle/>
          <a:p>
            <a:r>
              <a:rPr lang="en-US" dirty="0">
                <a:solidFill>
                  <a:srgbClr val="FFFFFF"/>
                </a:solidFill>
              </a:rPr>
              <a:t>Digital Photography</a:t>
            </a:r>
          </a:p>
          <a:p>
            <a:r>
              <a:rPr lang="en-US" dirty="0">
                <a:solidFill>
                  <a:srgbClr val="FFFFFF"/>
                </a:solidFill>
              </a:rPr>
              <a:t>Ms. De La Rosa</a:t>
            </a:r>
          </a:p>
        </p:txBody>
      </p:sp>
    </p:spTree>
    <p:extLst>
      <p:ext uri="{BB962C8B-B14F-4D97-AF65-F5344CB8AC3E}">
        <p14:creationId xmlns:p14="http://schemas.microsoft.com/office/powerpoint/2010/main" val="2140783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5ACB4FE0-C0CA-4460-8D24-54173A93F9BF}"/>
              </a:ext>
            </a:extLst>
          </p:cNvPr>
          <p:cNvSpPr/>
          <p:nvPr/>
        </p:nvSpPr>
        <p:spPr>
          <a:xfrm>
            <a:off x="152402" y="3605664"/>
            <a:ext cx="4106090" cy="2802896"/>
          </a:xfrm>
          <a:prstGeom prst="rect">
            <a:avLst/>
          </a:prstGeom>
          <a:blipFill>
            <a:blip r:embed="rId2" cstate="print"/>
            <a:stretch>
              <a:fillRect/>
            </a:stretch>
          </a:blipFill>
        </p:spPr>
        <p:txBody>
          <a:bodyPr wrap="square" lIns="0" tIns="0" rIns="0" bIns="0" rtlCol="0"/>
          <a:lstStyle/>
          <a:p>
            <a:endParaRPr/>
          </a:p>
        </p:txBody>
      </p:sp>
      <p:sp>
        <p:nvSpPr>
          <p:cNvPr id="5" name="object 2">
            <a:extLst>
              <a:ext uri="{FF2B5EF4-FFF2-40B4-BE49-F238E27FC236}">
                <a16:creationId xmlns:a16="http://schemas.microsoft.com/office/drawing/2014/main" id="{818589E5-E9BB-4D76-B54E-EBC8C03197CB}"/>
              </a:ext>
            </a:extLst>
          </p:cNvPr>
          <p:cNvSpPr/>
          <p:nvPr/>
        </p:nvSpPr>
        <p:spPr>
          <a:xfrm>
            <a:off x="8847908" y="449440"/>
            <a:ext cx="2643599" cy="2905954"/>
          </a:xfrm>
          <a:prstGeom prst="rect">
            <a:avLst/>
          </a:prstGeom>
          <a:blipFill>
            <a:blip r:embed="rId3" cstate="print"/>
            <a:stretch>
              <a:fillRect/>
            </a:stretch>
          </a:blipFill>
        </p:spPr>
        <p:txBody>
          <a:bodyPr wrap="square" lIns="0" tIns="0" rIns="0" bIns="0" rtlCol="0"/>
          <a:lstStyle/>
          <a:p>
            <a:endParaRPr/>
          </a:p>
        </p:txBody>
      </p:sp>
      <p:pic>
        <p:nvPicPr>
          <p:cNvPr id="8" name="Picture 7" descr="A picture containing outdoor, building, person, sitting&#10;&#10;Description automatically generated">
            <a:extLst>
              <a:ext uri="{FF2B5EF4-FFF2-40B4-BE49-F238E27FC236}">
                <a16:creationId xmlns:a16="http://schemas.microsoft.com/office/drawing/2014/main" id="{69F1AEC5-1A6D-45EA-BD60-98D3DE3A4A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4811" y="3634358"/>
            <a:ext cx="3701427" cy="2774201"/>
          </a:xfrm>
          <a:prstGeom prst="rect">
            <a:avLst/>
          </a:prstGeom>
        </p:spPr>
      </p:pic>
      <p:pic>
        <p:nvPicPr>
          <p:cNvPr id="3" name="Picture 2" descr="A tree next to a body of water&#10;&#10;Description automatically generated">
            <a:extLst>
              <a:ext uri="{FF2B5EF4-FFF2-40B4-BE49-F238E27FC236}">
                <a16:creationId xmlns:a16="http://schemas.microsoft.com/office/drawing/2014/main" id="{93013F28-F497-A81B-AAD6-C6C3841727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412" y="449440"/>
            <a:ext cx="2324763" cy="2905954"/>
          </a:xfrm>
          <a:prstGeom prst="rect">
            <a:avLst/>
          </a:prstGeom>
        </p:spPr>
      </p:pic>
      <p:sp>
        <p:nvSpPr>
          <p:cNvPr id="7" name="object 2">
            <a:extLst>
              <a:ext uri="{FF2B5EF4-FFF2-40B4-BE49-F238E27FC236}">
                <a16:creationId xmlns:a16="http://schemas.microsoft.com/office/drawing/2014/main" id="{E6F8C4E5-60FE-F3A4-A429-291F7DD78815}"/>
              </a:ext>
            </a:extLst>
          </p:cNvPr>
          <p:cNvSpPr/>
          <p:nvPr/>
        </p:nvSpPr>
        <p:spPr>
          <a:xfrm>
            <a:off x="3892732" y="449440"/>
            <a:ext cx="4406536" cy="2905954"/>
          </a:xfrm>
          <a:prstGeom prst="rect">
            <a:avLst/>
          </a:prstGeom>
          <a:blipFill>
            <a:blip r:embed="rId6" cstate="print"/>
            <a:stretch>
              <a:fillRect/>
            </a:stretch>
          </a:blipFill>
        </p:spPr>
        <p:txBody>
          <a:bodyPr wrap="square" lIns="0" tIns="0" rIns="0" bIns="0" rtlCol="0"/>
          <a:lstStyle/>
          <a:p>
            <a:endParaRPr/>
          </a:p>
        </p:txBody>
      </p:sp>
      <p:pic>
        <p:nvPicPr>
          <p:cNvPr id="9" name="Picture 8" descr="A baby elephant standing in the dirt&#10;&#10;Description automatically generated">
            <a:extLst>
              <a:ext uri="{FF2B5EF4-FFF2-40B4-BE49-F238E27FC236}">
                <a16:creationId xmlns:a16="http://schemas.microsoft.com/office/drawing/2014/main" id="{40E6FAA9-F580-5997-774A-27B0A5EEAF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52315" y="3634358"/>
            <a:ext cx="3280445" cy="2628200"/>
          </a:xfrm>
          <a:prstGeom prst="rect">
            <a:avLst/>
          </a:prstGeom>
        </p:spPr>
      </p:pic>
    </p:spTree>
    <p:extLst>
      <p:ext uri="{BB962C8B-B14F-4D97-AF65-F5344CB8AC3E}">
        <p14:creationId xmlns:p14="http://schemas.microsoft.com/office/powerpoint/2010/main" val="3598505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D4631597-940F-409F-A313-765A38FF033B}"/>
              </a:ext>
            </a:extLst>
          </p:cNvPr>
          <p:cNvSpPr/>
          <p:nvPr/>
        </p:nvSpPr>
        <p:spPr>
          <a:xfrm>
            <a:off x="4009508" y="233621"/>
            <a:ext cx="3880116" cy="2610318"/>
          </a:xfrm>
          <a:prstGeom prst="rect">
            <a:avLst/>
          </a:prstGeom>
          <a:blipFill>
            <a:blip r:embed="rId2" cstate="print"/>
            <a:stretch>
              <a:fillRect/>
            </a:stretch>
          </a:blipFill>
        </p:spPr>
        <p:txBody>
          <a:bodyPr wrap="square" lIns="0" tIns="0" rIns="0" bIns="0" rtlCol="0"/>
          <a:lstStyle/>
          <a:p>
            <a:endParaRPr/>
          </a:p>
        </p:txBody>
      </p:sp>
      <p:pic>
        <p:nvPicPr>
          <p:cNvPr id="10" name="Picture 9" descr="A group of people in a forest&#10;&#10;Description automatically generated">
            <a:extLst>
              <a:ext uri="{FF2B5EF4-FFF2-40B4-BE49-F238E27FC236}">
                <a16:creationId xmlns:a16="http://schemas.microsoft.com/office/drawing/2014/main" id="{ACE7E67F-394B-4009-8652-0069E08E88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1162" y="2938869"/>
            <a:ext cx="2831591" cy="3599480"/>
          </a:xfrm>
          <a:prstGeom prst="rect">
            <a:avLst/>
          </a:prstGeom>
        </p:spPr>
      </p:pic>
      <p:pic>
        <p:nvPicPr>
          <p:cNvPr id="13" name="Picture 12" descr="A picture containing building, outdoor, graffiti, side&#10;&#10;Description automatically generated">
            <a:extLst>
              <a:ext uri="{FF2B5EF4-FFF2-40B4-BE49-F238E27FC236}">
                <a16:creationId xmlns:a16="http://schemas.microsoft.com/office/drawing/2014/main" id="{1087A871-BA11-49BE-B26D-2061ACA2F6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6810" y="233620"/>
            <a:ext cx="3480423" cy="2610317"/>
          </a:xfrm>
          <a:prstGeom prst="rect">
            <a:avLst/>
          </a:prstGeom>
        </p:spPr>
      </p:pic>
      <p:pic>
        <p:nvPicPr>
          <p:cNvPr id="17" name="Picture 16" descr="A tree next to a body of water&#10;&#10;Description automatically generated">
            <a:extLst>
              <a:ext uri="{FF2B5EF4-FFF2-40B4-BE49-F238E27FC236}">
                <a16:creationId xmlns:a16="http://schemas.microsoft.com/office/drawing/2014/main" id="{93160A4C-8CD2-4B68-A591-7C4916D383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691" y="375834"/>
            <a:ext cx="3239145" cy="4048931"/>
          </a:xfrm>
          <a:prstGeom prst="rect">
            <a:avLst/>
          </a:prstGeom>
        </p:spPr>
      </p:pic>
      <p:pic>
        <p:nvPicPr>
          <p:cNvPr id="19" name="Picture 18" descr="A baby elephant standing in the dirt&#10;&#10;Description automatically generated">
            <a:extLst>
              <a:ext uri="{FF2B5EF4-FFF2-40B4-BE49-F238E27FC236}">
                <a16:creationId xmlns:a16="http://schemas.microsoft.com/office/drawing/2014/main" id="{9837B1E8-26BF-41AB-B692-F234DA243B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8568" y="3066731"/>
            <a:ext cx="4333175" cy="3471618"/>
          </a:xfrm>
          <a:prstGeom prst="rect">
            <a:avLst/>
          </a:prstGeom>
        </p:spPr>
      </p:pic>
    </p:spTree>
    <p:extLst>
      <p:ext uri="{BB962C8B-B14F-4D97-AF65-F5344CB8AC3E}">
        <p14:creationId xmlns:p14="http://schemas.microsoft.com/office/powerpoint/2010/main" val="2816045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867400" y="202858"/>
            <a:ext cx="5896483" cy="6481953"/>
          </a:xfrm>
          <a:prstGeom prst="rect">
            <a:avLst/>
          </a:prstGeom>
          <a:blipFill>
            <a:blip r:embed="rId2" cstate="print"/>
            <a:stretch>
              <a:fillRect/>
            </a:stretch>
          </a:blipFill>
        </p:spPr>
        <p:txBody>
          <a:bodyPr wrap="square" lIns="0" tIns="0" rIns="0" bIns="0" rtlCol="0"/>
          <a:lstStyle/>
          <a:p>
            <a:endParaRPr/>
          </a:p>
        </p:txBody>
      </p:sp>
      <p:sp>
        <p:nvSpPr>
          <p:cNvPr id="3" name="object 3">
            <a:extLst>
              <a:ext uri="{FF2B5EF4-FFF2-40B4-BE49-F238E27FC236}">
                <a16:creationId xmlns:a16="http://schemas.microsoft.com/office/drawing/2014/main" id="{3A4B1C3E-0B2C-4CEF-8B3D-956CC8BA6F94}"/>
              </a:ext>
            </a:extLst>
          </p:cNvPr>
          <p:cNvSpPr txBox="1"/>
          <p:nvPr/>
        </p:nvSpPr>
        <p:spPr>
          <a:xfrm>
            <a:off x="609600" y="1219200"/>
            <a:ext cx="4572000" cy="3349635"/>
          </a:xfrm>
          <a:prstGeom prst="rect">
            <a:avLst/>
          </a:prstGeom>
        </p:spPr>
        <p:txBody>
          <a:bodyPr vert="horz" wrap="square" lIns="0" tIns="12700" rIns="0" bIns="0" rtlCol="0">
            <a:spAutoFit/>
          </a:bodyPr>
          <a:lstStyle/>
          <a:p>
            <a:pPr marL="12700" marR="5080">
              <a:spcBef>
                <a:spcPts val="100"/>
              </a:spcBef>
            </a:pPr>
            <a:r>
              <a:rPr lang="en-US" sz="3600" spc="-35" dirty="0">
                <a:latin typeface="Calibri Light" panose="020F0302020204030204" pitchFamily="34" charset="0"/>
                <a:cs typeface="Calibri Light" panose="020F0302020204030204" pitchFamily="34" charset="0"/>
              </a:rPr>
              <a:t>Symmetry and Patterns</a:t>
            </a:r>
          </a:p>
          <a:p>
            <a:pPr marL="12700" marR="5080">
              <a:spcBef>
                <a:spcPts val="100"/>
              </a:spcBef>
            </a:pPr>
            <a:r>
              <a:rPr lang="en-US" i="1" u="sng" spc="-35" dirty="0">
                <a:latin typeface="Calibri"/>
                <a:cs typeface="Calibri"/>
              </a:rPr>
              <a:t>Symmetry is when both sides of an image are identical or very similar. </a:t>
            </a:r>
            <a:r>
              <a:rPr lang="en-US" i="1" spc="-35" dirty="0">
                <a:latin typeface="Calibri"/>
                <a:cs typeface="Calibri"/>
              </a:rPr>
              <a:t> </a:t>
            </a:r>
            <a:r>
              <a:rPr lang="en-US" i="1" u="sng" spc="-35" dirty="0">
                <a:latin typeface="Calibri"/>
                <a:cs typeface="Calibri"/>
              </a:rPr>
              <a:t>Pattern is a repetition of an element. </a:t>
            </a:r>
            <a:r>
              <a:rPr spc="-35" dirty="0">
                <a:latin typeface="Calibri"/>
                <a:cs typeface="Calibri"/>
              </a:rPr>
              <a:t>We </a:t>
            </a:r>
            <a:r>
              <a:rPr spc="-10" dirty="0">
                <a:latin typeface="Calibri"/>
                <a:cs typeface="Calibri"/>
              </a:rPr>
              <a:t>are surrounded </a:t>
            </a:r>
            <a:r>
              <a:rPr spc="-5" dirty="0">
                <a:latin typeface="Calibri"/>
                <a:cs typeface="Calibri"/>
              </a:rPr>
              <a:t>by </a:t>
            </a:r>
            <a:r>
              <a:rPr spc="-10" dirty="0">
                <a:latin typeface="Calibri"/>
                <a:cs typeface="Calibri"/>
              </a:rPr>
              <a:t>symmetry </a:t>
            </a:r>
            <a:r>
              <a:rPr dirty="0">
                <a:latin typeface="Calibri"/>
                <a:cs typeface="Calibri"/>
              </a:rPr>
              <a:t>and </a:t>
            </a:r>
            <a:r>
              <a:rPr spc="-10" dirty="0">
                <a:latin typeface="Calibri"/>
                <a:cs typeface="Calibri"/>
              </a:rPr>
              <a:t>patterns, </a:t>
            </a:r>
            <a:r>
              <a:rPr spc="-5" dirty="0">
                <a:latin typeface="Calibri"/>
                <a:cs typeface="Calibri"/>
              </a:rPr>
              <a:t>both </a:t>
            </a:r>
            <a:r>
              <a:rPr spc="-10" dirty="0">
                <a:latin typeface="Calibri"/>
                <a:cs typeface="Calibri"/>
              </a:rPr>
              <a:t>natural </a:t>
            </a:r>
            <a:r>
              <a:rPr dirty="0">
                <a:latin typeface="Calibri"/>
                <a:cs typeface="Calibri"/>
              </a:rPr>
              <a:t>and man-mad</a:t>
            </a:r>
            <a:r>
              <a:rPr lang="en-US" dirty="0">
                <a:latin typeface="Calibri"/>
                <a:cs typeface="Calibri"/>
              </a:rPr>
              <a:t>e. </a:t>
            </a:r>
            <a:r>
              <a:rPr lang="en-US" i="1" u="sng" spc="-5" dirty="0">
                <a:cs typeface="Calibri"/>
              </a:rPr>
              <a:t>They </a:t>
            </a:r>
            <a:r>
              <a:rPr lang="en-US" i="1" u="sng" spc="-10" dirty="0">
                <a:cs typeface="Calibri"/>
              </a:rPr>
              <a:t>can </a:t>
            </a:r>
            <a:r>
              <a:rPr lang="en-US" i="1" u="sng" spc="-15" dirty="0">
                <a:cs typeface="Calibri"/>
              </a:rPr>
              <a:t>make for </a:t>
            </a:r>
            <a:r>
              <a:rPr lang="en-US" i="1" u="sng" spc="-5" dirty="0">
                <a:cs typeface="Calibri"/>
              </a:rPr>
              <a:t>very </a:t>
            </a:r>
            <a:r>
              <a:rPr lang="en-US" i="1" u="sng" spc="-10">
                <a:cs typeface="Calibri"/>
              </a:rPr>
              <a:t>eye-catching </a:t>
            </a:r>
            <a:r>
              <a:rPr lang="en-US" i="1" u="sng" spc="-5">
                <a:cs typeface="Calibri"/>
              </a:rPr>
              <a:t>compositions</a:t>
            </a:r>
            <a:r>
              <a:rPr spc="-5">
                <a:latin typeface="Calibri"/>
                <a:cs typeface="Calibri"/>
              </a:rPr>
              <a:t>, </a:t>
            </a:r>
            <a:r>
              <a:rPr spc="-10" dirty="0">
                <a:latin typeface="Calibri"/>
                <a:cs typeface="Calibri"/>
              </a:rPr>
              <a:t>particularly </a:t>
            </a:r>
            <a:r>
              <a:rPr spc="-5" dirty="0">
                <a:latin typeface="Calibri"/>
                <a:cs typeface="Calibri"/>
              </a:rPr>
              <a:t>in </a:t>
            </a:r>
            <a:r>
              <a:rPr spc="-10" dirty="0">
                <a:latin typeface="Calibri"/>
                <a:cs typeface="Calibri"/>
              </a:rPr>
              <a:t>situations  </a:t>
            </a:r>
            <a:r>
              <a:rPr spc="-5" dirty="0">
                <a:latin typeface="Calibri"/>
                <a:cs typeface="Calibri"/>
              </a:rPr>
              <a:t>where they </a:t>
            </a:r>
            <a:r>
              <a:rPr spc="-10" dirty="0">
                <a:latin typeface="Calibri"/>
                <a:cs typeface="Calibri"/>
              </a:rPr>
              <a:t>are </a:t>
            </a:r>
            <a:r>
              <a:rPr spc="-5" dirty="0">
                <a:latin typeface="Calibri"/>
                <a:cs typeface="Calibri"/>
              </a:rPr>
              <a:t>not </a:t>
            </a:r>
            <a:r>
              <a:rPr spc="-10" dirty="0">
                <a:latin typeface="Calibri"/>
                <a:cs typeface="Calibri"/>
              </a:rPr>
              <a:t>expected. </a:t>
            </a:r>
            <a:r>
              <a:rPr dirty="0">
                <a:latin typeface="Calibri"/>
                <a:cs typeface="Calibri"/>
              </a:rPr>
              <a:t>Another </a:t>
            </a:r>
            <a:r>
              <a:rPr spc="-10" dirty="0">
                <a:latin typeface="Calibri"/>
                <a:cs typeface="Calibri"/>
              </a:rPr>
              <a:t>great </a:t>
            </a:r>
            <a:r>
              <a:rPr spc="-25" dirty="0">
                <a:latin typeface="Calibri"/>
                <a:cs typeface="Calibri"/>
              </a:rPr>
              <a:t>way </a:t>
            </a:r>
            <a:r>
              <a:rPr spc="-10" dirty="0">
                <a:latin typeface="Calibri"/>
                <a:cs typeface="Calibri"/>
              </a:rPr>
              <a:t>to </a:t>
            </a:r>
            <a:r>
              <a:rPr spc="-5" dirty="0">
                <a:latin typeface="Calibri"/>
                <a:cs typeface="Calibri"/>
              </a:rPr>
              <a:t>use </a:t>
            </a:r>
            <a:r>
              <a:rPr dirty="0">
                <a:latin typeface="Calibri"/>
                <a:cs typeface="Calibri"/>
              </a:rPr>
              <a:t>them is </a:t>
            </a:r>
            <a:r>
              <a:rPr spc="-10" dirty="0">
                <a:latin typeface="Calibri"/>
                <a:cs typeface="Calibri"/>
              </a:rPr>
              <a:t>to break </a:t>
            </a:r>
            <a:r>
              <a:rPr dirty="0">
                <a:latin typeface="Calibri"/>
                <a:cs typeface="Calibri"/>
              </a:rPr>
              <a:t>the  </a:t>
            </a:r>
            <a:r>
              <a:rPr spc="-10" dirty="0">
                <a:latin typeface="Calibri"/>
                <a:cs typeface="Calibri"/>
              </a:rPr>
              <a:t>symmetry </a:t>
            </a:r>
            <a:r>
              <a:rPr spc="-5" dirty="0">
                <a:latin typeface="Calibri"/>
                <a:cs typeface="Calibri"/>
              </a:rPr>
              <a:t>or </a:t>
            </a:r>
            <a:r>
              <a:rPr spc="-15" dirty="0">
                <a:latin typeface="Calibri"/>
                <a:cs typeface="Calibri"/>
              </a:rPr>
              <a:t>pattern </a:t>
            </a:r>
            <a:r>
              <a:rPr dirty="0">
                <a:latin typeface="Calibri"/>
                <a:cs typeface="Calibri"/>
              </a:rPr>
              <a:t>in </a:t>
            </a:r>
            <a:r>
              <a:rPr spc="-5" dirty="0">
                <a:latin typeface="Calibri"/>
                <a:cs typeface="Calibri"/>
              </a:rPr>
              <a:t>some </a:t>
            </a:r>
            <a:r>
              <a:rPr spc="-50" dirty="0">
                <a:latin typeface="Calibri"/>
                <a:cs typeface="Calibri"/>
              </a:rPr>
              <a:t>way, </a:t>
            </a:r>
            <a:r>
              <a:rPr spc="-10" dirty="0">
                <a:latin typeface="Calibri"/>
                <a:cs typeface="Calibri"/>
              </a:rPr>
              <a:t>introducing tension </a:t>
            </a:r>
            <a:r>
              <a:rPr dirty="0">
                <a:latin typeface="Calibri"/>
                <a:cs typeface="Calibri"/>
              </a:rPr>
              <a:t>and a </a:t>
            </a:r>
            <a:r>
              <a:rPr spc="-15" dirty="0">
                <a:latin typeface="Calibri"/>
                <a:cs typeface="Calibri"/>
              </a:rPr>
              <a:t>focal </a:t>
            </a:r>
            <a:r>
              <a:rPr spc="-10" dirty="0">
                <a:latin typeface="Calibri"/>
                <a:cs typeface="Calibri"/>
              </a:rPr>
              <a:t>point to </a:t>
            </a:r>
            <a:r>
              <a:rPr dirty="0">
                <a:latin typeface="Calibri"/>
                <a:cs typeface="Calibri"/>
              </a:rPr>
              <a:t>the  </a:t>
            </a:r>
            <a:r>
              <a:rPr spc="-5" dirty="0">
                <a:latin typeface="Calibri"/>
                <a:cs typeface="Calibri"/>
              </a:rPr>
              <a:t>scene.</a:t>
            </a:r>
            <a:endParaRPr dirty="0">
              <a:latin typeface="Calibri"/>
              <a:cs typeface="Calibri"/>
            </a:endParaRPr>
          </a:p>
        </p:txBody>
      </p:sp>
    </p:spTree>
    <p:extLst>
      <p:ext uri="{BB962C8B-B14F-4D97-AF65-F5344CB8AC3E}">
        <p14:creationId xmlns:p14="http://schemas.microsoft.com/office/powerpoint/2010/main" val="2918013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304800"/>
            <a:ext cx="3470223" cy="2514600"/>
          </a:xfrm>
          <a:prstGeom prst="rect">
            <a:avLst/>
          </a:prstGeom>
          <a:blipFill>
            <a:blip r:embed="rId2" cstate="print"/>
            <a:stretch>
              <a:fillRect/>
            </a:stretch>
          </a:blipFill>
        </p:spPr>
        <p:txBody>
          <a:bodyPr wrap="square" lIns="0" tIns="0" rIns="0" bIns="0" rtlCol="0"/>
          <a:lstStyle/>
          <a:p>
            <a:endParaRPr/>
          </a:p>
        </p:txBody>
      </p:sp>
      <p:sp>
        <p:nvSpPr>
          <p:cNvPr id="3" name="object 2">
            <a:extLst>
              <a:ext uri="{FF2B5EF4-FFF2-40B4-BE49-F238E27FC236}">
                <a16:creationId xmlns:a16="http://schemas.microsoft.com/office/drawing/2014/main" id="{220392DC-E1E5-47AE-ACFB-C18B936F01A5}"/>
              </a:ext>
            </a:extLst>
          </p:cNvPr>
          <p:cNvSpPr/>
          <p:nvPr/>
        </p:nvSpPr>
        <p:spPr>
          <a:xfrm>
            <a:off x="0" y="3352800"/>
            <a:ext cx="3880104" cy="2584167"/>
          </a:xfrm>
          <a:prstGeom prst="rect">
            <a:avLst/>
          </a:prstGeom>
          <a:blipFill>
            <a:blip r:embed="rId3" cstate="print"/>
            <a:stretch>
              <a:fillRect/>
            </a:stretch>
          </a:blipFill>
        </p:spPr>
        <p:txBody>
          <a:bodyPr wrap="square" lIns="0" tIns="0" rIns="0" bIns="0" rtlCol="0"/>
          <a:lstStyle/>
          <a:p>
            <a:endParaRPr/>
          </a:p>
        </p:txBody>
      </p:sp>
      <p:sp>
        <p:nvSpPr>
          <p:cNvPr id="4" name="object 2">
            <a:extLst>
              <a:ext uri="{FF2B5EF4-FFF2-40B4-BE49-F238E27FC236}">
                <a16:creationId xmlns:a16="http://schemas.microsoft.com/office/drawing/2014/main" id="{E947D395-FDF5-488B-A5CF-F67C89C42C93}"/>
              </a:ext>
            </a:extLst>
          </p:cNvPr>
          <p:cNvSpPr/>
          <p:nvPr/>
        </p:nvSpPr>
        <p:spPr>
          <a:xfrm>
            <a:off x="4077483" y="289173"/>
            <a:ext cx="3733800" cy="2530228"/>
          </a:xfrm>
          <a:prstGeom prst="rect">
            <a:avLst/>
          </a:prstGeom>
          <a:blipFill>
            <a:blip r:embed="rId4" cstate="print"/>
            <a:stretch>
              <a:fillRect/>
            </a:stretch>
          </a:blipFill>
        </p:spPr>
        <p:txBody>
          <a:bodyPr wrap="square" lIns="0" tIns="0" rIns="0" bIns="0" rtlCol="0"/>
          <a:lstStyle/>
          <a:p>
            <a:endParaRPr/>
          </a:p>
        </p:txBody>
      </p:sp>
      <p:sp>
        <p:nvSpPr>
          <p:cNvPr id="5" name="object 2">
            <a:extLst>
              <a:ext uri="{FF2B5EF4-FFF2-40B4-BE49-F238E27FC236}">
                <a16:creationId xmlns:a16="http://schemas.microsoft.com/office/drawing/2014/main" id="{4CB6D774-60F9-4B88-82C7-EBC86C05DB57}"/>
              </a:ext>
            </a:extLst>
          </p:cNvPr>
          <p:cNvSpPr/>
          <p:nvPr/>
        </p:nvSpPr>
        <p:spPr>
          <a:xfrm>
            <a:off x="8418543" y="289173"/>
            <a:ext cx="3773457" cy="2530227"/>
          </a:xfrm>
          <a:prstGeom prst="rect">
            <a:avLst/>
          </a:prstGeom>
          <a:blipFill>
            <a:blip r:embed="rId5" cstate="print"/>
            <a:stretch>
              <a:fillRect/>
            </a:stretch>
          </a:blipFill>
        </p:spPr>
        <p:txBody>
          <a:bodyPr wrap="square" lIns="0" tIns="0" rIns="0" bIns="0" rtlCol="0"/>
          <a:lstStyle/>
          <a:p>
            <a:endParaRPr/>
          </a:p>
        </p:txBody>
      </p:sp>
      <p:sp>
        <p:nvSpPr>
          <p:cNvPr id="6" name="object 2">
            <a:extLst>
              <a:ext uri="{FF2B5EF4-FFF2-40B4-BE49-F238E27FC236}">
                <a16:creationId xmlns:a16="http://schemas.microsoft.com/office/drawing/2014/main" id="{FFEEB681-A40E-401A-9B5F-3939B9DBDD46}"/>
              </a:ext>
            </a:extLst>
          </p:cNvPr>
          <p:cNvSpPr/>
          <p:nvPr/>
        </p:nvSpPr>
        <p:spPr>
          <a:xfrm>
            <a:off x="4041295" y="3352800"/>
            <a:ext cx="3891821" cy="2584167"/>
          </a:xfrm>
          <a:prstGeom prst="rect">
            <a:avLst/>
          </a:prstGeom>
          <a:blipFill>
            <a:blip r:embed="rId6" cstate="print"/>
            <a:stretch>
              <a:fillRect/>
            </a:stretch>
          </a:blipFill>
        </p:spPr>
        <p:txBody>
          <a:bodyPr wrap="square" lIns="0" tIns="0" rIns="0" bIns="0" rtlCol="0"/>
          <a:lstStyle/>
          <a:p>
            <a:endParaRPr/>
          </a:p>
        </p:txBody>
      </p:sp>
      <p:sp>
        <p:nvSpPr>
          <p:cNvPr id="7" name="object 2">
            <a:extLst>
              <a:ext uri="{FF2B5EF4-FFF2-40B4-BE49-F238E27FC236}">
                <a16:creationId xmlns:a16="http://schemas.microsoft.com/office/drawing/2014/main" id="{DBDE4E03-AACD-4B03-923E-77F78621BB9D}"/>
              </a:ext>
            </a:extLst>
          </p:cNvPr>
          <p:cNvSpPr/>
          <p:nvPr/>
        </p:nvSpPr>
        <p:spPr>
          <a:xfrm>
            <a:off x="8094306" y="3352800"/>
            <a:ext cx="4097694" cy="2584167"/>
          </a:xfrm>
          <a:prstGeom prst="rect">
            <a:avLst/>
          </a:prstGeom>
          <a:blipFill>
            <a:blip r:embed="rId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4072270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DDE67AAA-D137-411B-880C-6AA55F89B6F6}"/>
              </a:ext>
            </a:extLst>
          </p:cNvPr>
          <p:cNvSpPr txBox="1"/>
          <p:nvPr/>
        </p:nvSpPr>
        <p:spPr>
          <a:xfrm>
            <a:off x="607348" y="1390973"/>
            <a:ext cx="6004560" cy="3749744"/>
          </a:xfrm>
          <a:prstGeom prst="rect">
            <a:avLst/>
          </a:prstGeom>
        </p:spPr>
        <p:txBody>
          <a:bodyPr vert="horz" wrap="square" lIns="0" tIns="12700" rIns="0" bIns="0" rtlCol="0">
            <a:spAutoFit/>
          </a:bodyPr>
          <a:lstStyle/>
          <a:p>
            <a:r>
              <a:rPr lang="en-US" sz="4400" spc="-5" dirty="0">
                <a:latin typeface="Calibri Light" panose="020F0302020204030204" pitchFamily="34" charset="0"/>
                <a:cs typeface="Calibri Light" panose="020F0302020204030204" pitchFamily="34" charset="0"/>
              </a:rPr>
              <a:t>Fill the Frame</a:t>
            </a:r>
          </a:p>
          <a:p>
            <a:r>
              <a:rPr lang="en-US" dirty="0"/>
              <a:t>The rule of simplicity may seem to contradict this next rule, which is the idea that you should fill the frame with your subject. Filling the frame, of course, is different than crowding the frame. Crowding the frame means that you're breaking that rule of space and putting your subject in a constricting box. The </a:t>
            </a:r>
            <a:r>
              <a:rPr lang="en-US" i="1" u="sng" dirty="0"/>
              <a:t>"fill the frame" rule, </a:t>
            </a:r>
            <a:r>
              <a:rPr lang="en-US" dirty="0"/>
              <a:t>on the other hand, </a:t>
            </a:r>
            <a:r>
              <a:rPr lang="en-US" i="1" u="sng" dirty="0"/>
              <a:t>simply means that you're looking for distracting background elements and cropping them out whenever you can. </a:t>
            </a:r>
            <a:r>
              <a:rPr lang="en-US" dirty="0"/>
              <a:t>Or put another way, decide how important your subject is and then give him/her a ratio of the frame that is directly related to his/her importance.</a:t>
            </a:r>
          </a:p>
          <a:p>
            <a:pPr marL="12700" marR="5080">
              <a:spcBef>
                <a:spcPts val="100"/>
              </a:spcBef>
            </a:pPr>
            <a:endParaRPr lang="en-US" spc="-5" dirty="0">
              <a:latin typeface="Calibri Light" panose="020F0302020204030204" pitchFamily="34" charset="0"/>
              <a:cs typeface="Calibri Light" panose="020F0302020204030204" pitchFamily="34" charset="0"/>
            </a:endParaRPr>
          </a:p>
        </p:txBody>
      </p:sp>
      <p:pic>
        <p:nvPicPr>
          <p:cNvPr id="4" name="Picture 3">
            <a:extLst>
              <a:ext uri="{FF2B5EF4-FFF2-40B4-BE49-F238E27FC236}">
                <a16:creationId xmlns:a16="http://schemas.microsoft.com/office/drawing/2014/main" id="{E13ECC2A-0D7A-44E1-B925-80D4D43411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2211" y="562970"/>
            <a:ext cx="3713268" cy="5188847"/>
          </a:xfrm>
          <a:prstGeom prst="rect">
            <a:avLst/>
          </a:prstGeom>
        </p:spPr>
      </p:pic>
    </p:spTree>
    <p:extLst>
      <p:ext uri="{BB962C8B-B14F-4D97-AF65-F5344CB8AC3E}">
        <p14:creationId xmlns:p14="http://schemas.microsoft.com/office/powerpoint/2010/main" val="1893364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019105" y="318872"/>
            <a:ext cx="4511040" cy="3007360"/>
          </a:xfrm>
          <a:prstGeom prst="rect">
            <a:avLst/>
          </a:prstGeom>
        </p:spPr>
      </p:pic>
      <p:pic>
        <p:nvPicPr>
          <p:cNvPr id="4" name="Picture 3"/>
          <p:cNvPicPr>
            <a:picLocks noChangeAspect="1"/>
          </p:cNvPicPr>
          <p:nvPr/>
        </p:nvPicPr>
        <p:blipFill>
          <a:blip r:embed="rId3"/>
          <a:stretch>
            <a:fillRect/>
          </a:stretch>
        </p:blipFill>
        <p:spPr>
          <a:xfrm>
            <a:off x="7019105" y="3605632"/>
            <a:ext cx="4511040" cy="3000988"/>
          </a:xfrm>
          <a:prstGeom prst="rect">
            <a:avLst/>
          </a:prstGeom>
        </p:spPr>
      </p:pic>
      <p:pic>
        <p:nvPicPr>
          <p:cNvPr id="7" name="Picture 6"/>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71622" y="3429000"/>
            <a:ext cx="2621279" cy="2621279"/>
          </a:xfrm>
          <a:prstGeom prst="rect">
            <a:avLst/>
          </a:prstGeom>
        </p:spPr>
      </p:pic>
      <p:pic>
        <p:nvPicPr>
          <p:cNvPr id="8" name="Picture 7"/>
          <p:cNvPicPr>
            <a:picLocks noChangeAspect="1"/>
          </p:cNvPicPr>
          <p:nvPr/>
        </p:nvPicPr>
        <p:blipFill>
          <a:blip r:embed="rId5"/>
          <a:stretch>
            <a:fillRect/>
          </a:stretch>
        </p:blipFill>
        <p:spPr>
          <a:xfrm>
            <a:off x="296092" y="318872"/>
            <a:ext cx="3445260" cy="4278988"/>
          </a:xfrm>
          <a:prstGeom prst="rect">
            <a:avLst/>
          </a:prstGeom>
        </p:spPr>
      </p:pic>
      <p:pic>
        <p:nvPicPr>
          <p:cNvPr id="9" name="Picture 8"/>
          <p:cNvPicPr>
            <a:picLocks noChangeAspect="1"/>
          </p:cNvPicPr>
          <p:nvPr/>
        </p:nvPicPr>
        <p:blipFill>
          <a:blip r:embed="rId6"/>
          <a:stretch>
            <a:fillRect/>
          </a:stretch>
        </p:blipFill>
        <p:spPr>
          <a:xfrm>
            <a:off x="605116" y="4659355"/>
            <a:ext cx="2710032" cy="1947265"/>
          </a:xfrm>
          <a:prstGeom prst="rect">
            <a:avLst/>
          </a:prstGeom>
        </p:spPr>
      </p:pic>
      <p:pic>
        <p:nvPicPr>
          <p:cNvPr id="10" name="Picture 9" descr="A group of stuffed animals sitting next to a teddy bear&#10;&#10;Description automatically generated">
            <a:extLst>
              <a:ext uri="{FF2B5EF4-FFF2-40B4-BE49-F238E27FC236}">
                <a16:creationId xmlns:a16="http://schemas.microsoft.com/office/drawing/2014/main" id="{0B3D59D6-B8D2-4C3F-AB65-FE45E62EAD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5342" y="852331"/>
            <a:ext cx="3049773" cy="2026405"/>
          </a:xfrm>
          <a:prstGeom prst="rect">
            <a:avLst/>
          </a:prstGeom>
        </p:spPr>
      </p:pic>
    </p:spTree>
    <p:extLst>
      <p:ext uri="{BB962C8B-B14F-4D97-AF65-F5344CB8AC3E}">
        <p14:creationId xmlns:p14="http://schemas.microsoft.com/office/powerpoint/2010/main" val="2664988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p:cNvSpPr txBox="1">
            <a:spLocks/>
          </p:cNvSpPr>
          <p:nvPr/>
        </p:nvSpPr>
        <p:spPr>
          <a:xfrm>
            <a:off x="609600" y="457200"/>
            <a:ext cx="3125892" cy="6965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Calibri Light" panose="020F0302020204030204" pitchFamily="34" charset="0"/>
                <a:cs typeface="Calibri Light" panose="020F0302020204030204" pitchFamily="34" charset="0"/>
              </a:rPr>
              <a:t>Simplicity</a:t>
            </a:r>
          </a:p>
        </p:txBody>
      </p:sp>
      <p:sp>
        <p:nvSpPr>
          <p:cNvPr id="4" name="object 3"/>
          <p:cNvSpPr txBox="1"/>
          <p:nvPr/>
        </p:nvSpPr>
        <p:spPr>
          <a:xfrm>
            <a:off x="609600" y="1153794"/>
            <a:ext cx="5943600" cy="1951816"/>
          </a:xfrm>
          <a:prstGeom prst="rect">
            <a:avLst/>
          </a:prstGeom>
        </p:spPr>
        <p:txBody>
          <a:bodyPr vert="horz" wrap="square" lIns="0" tIns="12700" rIns="0" bIns="0" rtlCol="0">
            <a:spAutoFit/>
          </a:bodyPr>
          <a:lstStyle/>
          <a:p>
            <a:pPr marL="12700" marR="5080">
              <a:spcBef>
                <a:spcPts val="100"/>
              </a:spcBef>
            </a:pPr>
            <a:r>
              <a:rPr lang="en-US" spc="-15" dirty="0">
                <a:latin typeface="Calibri"/>
                <a:cs typeface="Calibri"/>
              </a:rPr>
              <a:t>Simple images can be very appealing and pleasing to look at.  </a:t>
            </a:r>
            <a:r>
              <a:rPr lang="en-US" i="1" u="sng" spc="-15" dirty="0">
                <a:latin typeface="Calibri"/>
                <a:cs typeface="Calibri"/>
              </a:rPr>
              <a:t>It requires that you eliminate distractions and clutter so that viewers focus on only the main thing.  </a:t>
            </a:r>
            <a:r>
              <a:rPr lang="en-US" spc="-15" dirty="0">
                <a:latin typeface="Calibri"/>
                <a:cs typeface="Calibri"/>
              </a:rPr>
              <a:t>Simplicity is also used to create certain moods, such as tranquility or loneliness-depending on the subject matter. </a:t>
            </a:r>
            <a:r>
              <a:rPr lang="en-US" i="1" u="sng" spc="-15" dirty="0">
                <a:latin typeface="Calibri"/>
                <a:cs typeface="Calibri"/>
              </a:rPr>
              <a:t>Empty space in a composition is referred to “negative space</a:t>
            </a:r>
            <a:r>
              <a:rPr lang="en-US" spc="-15" dirty="0">
                <a:latin typeface="Calibri"/>
                <a:cs typeface="Calibri"/>
              </a:rPr>
              <a:t>” and </a:t>
            </a:r>
            <a:r>
              <a:rPr lang="en-US" i="1" u="sng" spc="-15" dirty="0">
                <a:latin typeface="Calibri"/>
                <a:cs typeface="Calibri"/>
              </a:rPr>
              <a:t>the actual subject matter</a:t>
            </a:r>
            <a:r>
              <a:rPr lang="en-US" spc="-15" dirty="0">
                <a:latin typeface="Calibri"/>
                <a:cs typeface="Calibri"/>
              </a:rPr>
              <a:t> (plant, flower, person, building, etc.) </a:t>
            </a:r>
            <a:r>
              <a:rPr lang="en-US" i="1" u="sng" spc="-15" dirty="0">
                <a:latin typeface="Calibri"/>
                <a:cs typeface="Calibri"/>
              </a:rPr>
              <a:t>is the “positive space”.</a:t>
            </a:r>
            <a:endParaRPr i="1" u="sng" dirty="0">
              <a:latin typeface="Calibri"/>
              <a:cs typeface="Calibri"/>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8950" y="1153794"/>
            <a:ext cx="4916034" cy="491603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3239589"/>
            <a:ext cx="4245359" cy="2830239"/>
          </a:xfrm>
          <a:prstGeom prst="rect">
            <a:avLst/>
          </a:prstGeom>
        </p:spPr>
      </p:pic>
    </p:spTree>
    <p:extLst>
      <p:ext uri="{BB962C8B-B14F-4D97-AF65-F5344CB8AC3E}">
        <p14:creationId xmlns:p14="http://schemas.microsoft.com/office/powerpoint/2010/main" val="820916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304" y="235126"/>
            <a:ext cx="4786449" cy="319096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3384" y="276330"/>
            <a:ext cx="6313720" cy="6313720"/>
          </a:xfrm>
          <a:prstGeom prst="rect">
            <a:avLst/>
          </a:prstGeom>
        </p:spPr>
      </p:pic>
      <p:pic>
        <p:nvPicPr>
          <p:cNvPr id="5" name="Picture 4"/>
          <p:cNvPicPr>
            <a:picLocks noChangeAspect="1"/>
          </p:cNvPicPr>
          <p:nvPr/>
        </p:nvPicPr>
        <p:blipFill>
          <a:blip r:embed="rId4"/>
          <a:stretch>
            <a:fillRect/>
          </a:stretch>
        </p:blipFill>
        <p:spPr>
          <a:xfrm>
            <a:off x="747304" y="3520280"/>
            <a:ext cx="4786449" cy="3127146"/>
          </a:xfrm>
          <a:prstGeom prst="rect">
            <a:avLst/>
          </a:prstGeom>
        </p:spPr>
      </p:pic>
    </p:spTree>
    <p:extLst>
      <p:ext uri="{BB962C8B-B14F-4D97-AF65-F5344CB8AC3E}">
        <p14:creationId xmlns:p14="http://schemas.microsoft.com/office/powerpoint/2010/main" val="771864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DDE67AAA-D137-411B-880C-6AA55F89B6F6}"/>
              </a:ext>
            </a:extLst>
          </p:cNvPr>
          <p:cNvSpPr txBox="1"/>
          <p:nvPr/>
        </p:nvSpPr>
        <p:spPr>
          <a:xfrm>
            <a:off x="448491" y="457200"/>
            <a:ext cx="6004560" cy="2351926"/>
          </a:xfrm>
          <a:prstGeom prst="rect">
            <a:avLst/>
          </a:prstGeom>
        </p:spPr>
        <p:txBody>
          <a:bodyPr vert="horz" wrap="square" lIns="0" tIns="12700" rIns="0" bIns="0" rtlCol="0">
            <a:spAutoFit/>
          </a:bodyPr>
          <a:lstStyle/>
          <a:p>
            <a:r>
              <a:rPr lang="en-US" sz="4400" spc="-5" dirty="0">
                <a:latin typeface="Calibri Light" panose="020F0302020204030204" pitchFamily="34" charset="0"/>
                <a:cs typeface="Calibri Light" panose="020F0302020204030204" pitchFamily="34" charset="0"/>
              </a:rPr>
              <a:t>Balance</a:t>
            </a:r>
          </a:p>
          <a:p>
            <a:r>
              <a:rPr lang="en-US" dirty="0"/>
              <a:t>Especially when you are using the rule of thirds, sometimes an image needs balance. A photo with a large subject positioned in the foreground at one of those sweet spots may end up creating an image that looks tilted, or too heavy on one side. </a:t>
            </a:r>
            <a:r>
              <a:rPr lang="en-US" i="1" u="sng" dirty="0"/>
              <a:t>You can create some balance by including a less important, smaller-appearing element in the background.</a:t>
            </a:r>
            <a:endParaRPr lang="en-US" i="1" u="sng" spc="-5" dirty="0">
              <a:latin typeface="Calibri Light" panose="020F0302020204030204" pitchFamily="34" charset="0"/>
              <a:cs typeface="Calibri Light" panose="020F0302020204030204" pitchFamily="34" charset="0"/>
            </a:endParaRPr>
          </a:p>
        </p:txBody>
      </p:sp>
      <p:pic>
        <p:nvPicPr>
          <p:cNvPr id="3" name="Picture 2"/>
          <p:cNvPicPr>
            <a:picLocks noChangeAspect="1"/>
          </p:cNvPicPr>
          <p:nvPr/>
        </p:nvPicPr>
        <p:blipFill>
          <a:blip r:embed="rId2"/>
          <a:stretch>
            <a:fillRect/>
          </a:stretch>
        </p:blipFill>
        <p:spPr>
          <a:xfrm>
            <a:off x="448491" y="2971799"/>
            <a:ext cx="3040764" cy="1807739"/>
          </a:xfrm>
          <a:prstGeom prst="rect">
            <a:avLst/>
          </a:prstGeom>
        </p:spPr>
      </p:pic>
      <p:pic>
        <p:nvPicPr>
          <p:cNvPr id="4" name="Picture 3"/>
          <p:cNvPicPr>
            <a:picLocks noChangeAspect="1"/>
          </p:cNvPicPr>
          <p:nvPr/>
        </p:nvPicPr>
        <p:blipFill>
          <a:blip r:embed="rId3"/>
          <a:stretch>
            <a:fillRect/>
          </a:stretch>
        </p:blipFill>
        <p:spPr>
          <a:xfrm>
            <a:off x="3612350" y="2971799"/>
            <a:ext cx="2720966" cy="1814885"/>
          </a:xfrm>
          <a:prstGeom prst="rect">
            <a:avLst/>
          </a:prstGeom>
        </p:spPr>
      </p:pic>
      <p:pic>
        <p:nvPicPr>
          <p:cNvPr id="7" name="Picture 6" descr="A dog standing next to a body of water&#10;&#10;Description automatically generated">
            <a:extLst>
              <a:ext uri="{FF2B5EF4-FFF2-40B4-BE49-F238E27FC236}">
                <a16:creationId xmlns:a16="http://schemas.microsoft.com/office/drawing/2014/main" id="{340D4F17-BA0C-4A8D-850A-1CE37BE1EE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7485" y="196815"/>
            <a:ext cx="4698735" cy="3155984"/>
          </a:xfrm>
          <a:prstGeom prst="rect">
            <a:avLst/>
          </a:prstGeom>
        </p:spPr>
      </p:pic>
      <p:pic>
        <p:nvPicPr>
          <p:cNvPr id="9" name="Picture 8" descr="A person riding on the back of a motorcycle&#10;&#10;Description automatically generated">
            <a:extLst>
              <a:ext uri="{FF2B5EF4-FFF2-40B4-BE49-F238E27FC236}">
                <a16:creationId xmlns:a16="http://schemas.microsoft.com/office/drawing/2014/main" id="{AF085EE2-3994-45FF-8F52-2775C1FD39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224" y="4893591"/>
            <a:ext cx="2504031" cy="1623447"/>
          </a:xfrm>
          <a:prstGeom prst="rect">
            <a:avLst/>
          </a:prstGeom>
        </p:spPr>
      </p:pic>
      <p:pic>
        <p:nvPicPr>
          <p:cNvPr id="13" name="Picture 12" descr="A couple of people that are standing in the rain with an umbrella&#10;&#10;Description automatically generated">
            <a:extLst>
              <a:ext uri="{FF2B5EF4-FFF2-40B4-BE49-F238E27FC236}">
                <a16:creationId xmlns:a16="http://schemas.microsoft.com/office/drawing/2014/main" id="{4DC71804-C9B1-481E-AE4F-EBD75F912F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7485" y="3457391"/>
            <a:ext cx="4698735" cy="3132490"/>
          </a:xfrm>
          <a:prstGeom prst="rect">
            <a:avLst/>
          </a:prstGeom>
        </p:spPr>
      </p:pic>
      <p:pic>
        <p:nvPicPr>
          <p:cNvPr id="15" name="Picture 14" descr="A group of people standing in front of a sunset&#10;&#10;Description automatically generated">
            <a:extLst>
              <a:ext uri="{FF2B5EF4-FFF2-40B4-BE49-F238E27FC236}">
                <a16:creationId xmlns:a16="http://schemas.microsoft.com/office/drawing/2014/main" id="{589054EF-A70D-4DAD-8D56-D15120BB32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12350" y="4893591"/>
            <a:ext cx="2435171" cy="1623447"/>
          </a:xfrm>
          <a:prstGeom prst="rect">
            <a:avLst/>
          </a:prstGeom>
        </p:spPr>
      </p:pic>
    </p:spTree>
    <p:extLst>
      <p:ext uri="{BB962C8B-B14F-4D97-AF65-F5344CB8AC3E}">
        <p14:creationId xmlns:p14="http://schemas.microsoft.com/office/powerpoint/2010/main" val="691860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9095FDFF-F491-4E89-83AA-739763CB522D}"/>
              </a:ext>
            </a:extLst>
          </p:cNvPr>
          <p:cNvSpPr txBox="1"/>
          <p:nvPr/>
        </p:nvSpPr>
        <p:spPr>
          <a:xfrm>
            <a:off x="758125" y="570853"/>
            <a:ext cx="3733800" cy="4950073"/>
          </a:xfrm>
          <a:prstGeom prst="rect">
            <a:avLst/>
          </a:prstGeom>
        </p:spPr>
        <p:txBody>
          <a:bodyPr vert="horz" wrap="square" lIns="0" tIns="12700" rIns="0" bIns="0" rtlCol="0">
            <a:spAutoFit/>
          </a:bodyPr>
          <a:lstStyle/>
          <a:p>
            <a:pPr marL="12700" marR="5080">
              <a:spcBef>
                <a:spcPts val="100"/>
              </a:spcBef>
            </a:pPr>
            <a:r>
              <a:rPr lang="en-US" sz="3200" spc="-5" dirty="0">
                <a:latin typeface="Calibri Light" panose="020F0302020204030204" pitchFamily="34" charset="0"/>
                <a:cs typeface="Calibri Light" panose="020F0302020204030204" pitchFamily="34" charset="0"/>
              </a:rPr>
              <a:t>Creating Depth</a:t>
            </a:r>
          </a:p>
          <a:p>
            <a:pPr marL="12700" marR="5080">
              <a:spcBef>
                <a:spcPts val="100"/>
              </a:spcBef>
            </a:pPr>
            <a:r>
              <a:rPr spc="-5" dirty="0">
                <a:latin typeface="Calibri"/>
                <a:cs typeface="Calibri"/>
              </a:rPr>
              <a:t>Because </a:t>
            </a:r>
            <a:r>
              <a:rPr spc="-15" dirty="0">
                <a:latin typeface="Calibri"/>
                <a:cs typeface="Calibri"/>
              </a:rPr>
              <a:t>photography </a:t>
            </a:r>
            <a:r>
              <a:rPr spc="-5" dirty="0">
                <a:latin typeface="Calibri"/>
                <a:cs typeface="Calibri"/>
              </a:rPr>
              <a:t>is </a:t>
            </a:r>
            <a:r>
              <a:rPr dirty="0">
                <a:latin typeface="Calibri"/>
                <a:cs typeface="Calibri"/>
              </a:rPr>
              <a:t>a </a:t>
            </a:r>
            <a:r>
              <a:rPr spc="-5" dirty="0">
                <a:latin typeface="Calibri"/>
                <a:cs typeface="Calibri"/>
              </a:rPr>
              <a:t>two-dimensional </a:t>
            </a:r>
            <a:r>
              <a:rPr dirty="0">
                <a:latin typeface="Calibri"/>
                <a:cs typeface="Calibri"/>
              </a:rPr>
              <a:t>medium, </a:t>
            </a:r>
            <a:r>
              <a:rPr i="1" u="sng" spc="-10" dirty="0">
                <a:latin typeface="Calibri"/>
                <a:cs typeface="Calibri"/>
              </a:rPr>
              <a:t>we </a:t>
            </a:r>
            <a:r>
              <a:rPr i="1" u="sng" spc="-15" dirty="0">
                <a:latin typeface="Calibri"/>
                <a:cs typeface="Calibri"/>
              </a:rPr>
              <a:t>have </a:t>
            </a:r>
            <a:r>
              <a:rPr i="1" u="sng" spc="-10" dirty="0">
                <a:latin typeface="Calibri"/>
                <a:cs typeface="Calibri"/>
              </a:rPr>
              <a:t>to </a:t>
            </a:r>
            <a:r>
              <a:rPr i="1" u="sng" spc="-5" dirty="0">
                <a:latin typeface="Calibri"/>
                <a:cs typeface="Calibri"/>
              </a:rPr>
              <a:t>choose our  </a:t>
            </a:r>
            <a:r>
              <a:rPr i="1" u="sng" spc="-10" dirty="0">
                <a:latin typeface="Calibri"/>
                <a:cs typeface="Calibri"/>
              </a:rPr>
              <a:t>composition carefully to </a:t>
            </a:r>
            <a:r>
              <a:rPr i="1" u="sng" spc="-15" dirty="0">
                <a:latin typeface="Calibri"/>
                <a:cs typeface="Calibri"/>
              </a:rPr>
              <a:t>convey </a:t>
            </a:r>
            <a:r>
              <a:rPr i="1" u="sng" dirty="0">
                <a:latin typeface="Calibri"/>
                <a:cs typeface="Calibri"/>
              </a:rPr>
              <a:t>the </a:t>
            </a:r>
            <a:r>
              <a:rPr i="1" u="sng" spc="-5" dirty="0">
                <a:latin typeface="Calibri"/>
                <a:cs typeface="Calibri"/>
              </a:rPr>
              <a:t>sense of depth that </a:t>
            </a:r>
            <a:r>
              <a:rPr i="1" u="sng" spc="-10" dirty="0">
                <a:latin typeface="Calibri"/>
                <a:cs typeface="Calibri"/>
              </a:rPr>
              <a:t>was </a:t>
            </a:r>
            <a:r>
              <a:rPr i="1" u="sng" spc="-5" dirty="0">
                <a:latin typeface="Calibri"/>
                <a:cs typeface="Calibri"/>
              </a:rPr>
              <a:t>present in </a:t>
            </a:r>
            <a:r>
              <a:rPr i="1" u="sng" dirty="0">
                <a:latin typeface="Calibri"/>
                <a:cs typeface="Calibri"/>
              </a:rPr>
              <a:t>the </a:t>
            </a:r>
            <a:r>
              <a:rPr i="1" u="sng" spc="-5" dirty="0">
                <a:latin typeface="Calibri"/>
                <a:cs typeface="Calibri"/>
              </a:rPr>
              <a:t>actual  scene</a:t>
            </a:r>
            <a:r>
              <a:rPr spc="-5" dirty="0">
                <a:latin typeface="Calibri"/>
                <a:cs typeface="Calibri"/>
              </a:rPr>
              <a:t>. </a:t>
            </a:r>
            <a:r>
              <a:rPr spc="-50" dirty="0">
                <a:latin typeface="Calibri"/>
                <a:cs typeface="Calibri"/>
              </a:rPr>
              <a:t>You </a:t>
            </a:r>
            <a:r>
              <a:rPr spc="-10" dirty="0">
                <a:latin typeface="Calibri"/>
                <a:cs typeface="Calibri"/>
              </a:rPr>
              <a:t>can </a:t>
            </a:r>
            <a:r>
              <a:rPr spc="-15" dirty="0">
                <a:latin typeface="Calibri"/>
                <a:cs typeface="Calibri"/>
              </a:rPr>
              <a:t>create </a:t>
            </a:r>
            <a:r>
              <a:rPr spc="-5" dirty="0">
                <a:latin typeface="Calibri"/>
                <a:cs typeface="Calibri"/>
              </a:rPr>
              <a:t>depth in </a:t>
            </a:r>
            <a:r>
              <a:rPr dirty="0">
                <a:latin typeface="Calibri"/>
                <a:cs typeface="Calibri"/>
              </a:rPr>
              <a:t>a </a:t>
            </a:r>
            <a:r>
              <a:rPr spc="-5" dirty="0">
                <a:latin typeface="Calibri"/>
                <a:cs typeface="Calibri"/>
              </a:rPr>
              <a:t>photo by </a:t>
            </a:r>
            <a:r>
              <a:rPr lang="en-US" spc="-5" dirty="0">
                <a:latin typeface="Calibri"/>
                <a:cs typeface="Calibri"/>
              </a:rPr>
              <a:t>1) </a:t>
            </a:r>
            <a:r>
              <a:rPr u="sng" spc="-5" dirty="0">
                <a:latin typeface="Calibri"/>
                <a:cs typeface="Calibri"/>
              </a:rPr>
              <a:t>including objects </a:t>
            </a:r>
            <a:r>
              <a:rPr u="sng" dirty="0">
                <a:latin typeface="Calibri"/>
                <a:cs typeface="Calibri"/>
              </a:rPr>
              <a:t>in the </a:t>
            </a:r>
            <a:r>
              <a:rPr u="sng" spc="-10" dirty="0">
                <a:latin typeface="Calibri"/>
                <a:cs typeface="Calibri"/>
              </a:rPr>
              <a:t>foreground,  </a:t>
            </a:r>
            <a:r>
              <a:rPr u="sng" dirty="0">
                <a:latin typeface="Calibri"/>
                <a:cs typeface="Calibri"/>
              </a:rPr>
              <a:t>middle </a:t>
            </a:r>
            <a:r>
              <a:rPr u="sng" spc="-10" dirty="0">
                <a:latin typeface="Calibri"/>
                <a:cs typeface="Calibri"/>
              </a:rPr>
              <a:t>ground </a:t>
            </a:r>
            <a:r>
              <a:rPr u="sng" dirty="0">
                <a:latin typeface="Calibri"/>
                <a:cs typeface="Calibri"/>
              </a:rPr>
              <a:t>and </a:t>
            </a:r>
            <a:r>
              <a:rPr u="sng" spc="-10" dirty="0">
                <a:latin typeface="Calibri"/>
                <a:cs typeface="Calibri"/>
              </a:rPr>
              <a:t>background.</a:t>
            </a:r>
            <a:r>
              <a:rPr spc="-10" dirty="0">
                <a:latin typeface="Calibri"/>
                <a:cs typeface="Calibri"/>
              </a:rPr>
              <a:t> </a:t>
            </a:r>
            <a:r>
              <a:rPr lang="en-US" spc="-10" dirty="0">
                <a:latin typeface="Calibri"/>
                <a:cs typeface="Calibri"/>
              </a:rPr>
              <a:t>2) </a:t>
            </a:r>
            <a:r>
              <a:rPr dirty="0">
                <a:latin typeface="Calibri"/>
                <a:cs typeface="Calibri"/>
              </a:rPr>
              <a:t>Another </a:t>
            </a:r>
            <a:r>
              <a:rPr spc="-5" dirty="0">
                <a:latin typeface="Calibri"/>
                <a:cs typeface="Calibri"/>
              </a:rPr>
              <a:t>useful </a:t>
            </a:r>
            <a:r>
              <a:rPr spc="-10" dirty="0">
                <a:latin typeface="Calibri"/>
                <a:cs typeface="Calibri"/>
              </a:rPr>
              <a:t>composition </a:t>
            </a:r>
            <a:r>
              <a:rPr spc="-5" dirty="0">
                <a:latin typeface="Calibri"/>
                <a:cs typeface="Calibri"/>
              </a:rPr>
              <a:t>technique is  </a:t>
            </a:r>
            <a:r>
              <a:rPr u="sng" spc="-5" dirty="0">
                <a:latin typeface="Calibri"/>
                <a:cs typeface="Calibri"/>
              </a:rPr>
              <a:t>overlapping</a:t>
            </a:r>
            <a:r>
              <a:rPr spc="-5" dirty="0">
                <a:latin typeface="Calibri"/>
                <a:cs typeface="Calibri"/>
              </a:rPr>
              <a:t>, where </a:t>
            </a:r>
            <a:r>
              <a:rPr spc="-10" dirty="0">
                <a:latin typeface="Calibri"/>
                <a:cs typeface="Calibri"/>
              </a:rPr>
              <a:t>you deliberately </a:t>
            </a:r>
            <a:r>
              <a:rPr spc="-5" dirty="0">
                <a:latin typeface="Calibri"/>
                <a:cs typeface="Calibri"/>
              </a:rPr>
              <a:t>partially </a:t>
            </a:r>
            <a:r>
              <a:rPr spc="-10" dirty="0">
                <a:latin typeface="Calibri"/>
                <a:cs typeface="Calibri"/>
              </a:rPr>
              <a:t>obscure </a:t>
            </a:r>
            <a:r>
              <a:rPr spc="-5" dirty="0">
                <a:latin typeface="Calibri"/>
                <a:cs typeface="Calibri"/>
              </a:rPr>
              <a:t>one object with </a:t>
            </a:r>
            <a:r>
              <a:rPr spc="-25" dirty="0">
                <a:latin typeface="Calibri"/>
                <a:cs typeface="Calibri"/>
              </a:rPr>
              <a:t>another. </a:t>
            </a:r>
            <a:r>
              <a:rPr spc="-5" dirty="0">
                <a:latin typeface="Calibri"/>
                <a:cs typeface="Calibri"/>
              </a:rPr>
              <a:t>The  human </a:t>
            </a:r>
            <a:r>
              <a:rPr spc="-15" dirty="0">
                <a:latin typeface="Calibri"/>
                <a:cs typeface="Calibri"/>
              </a:rPr>
              <a:t>eye </a:t>
            </a:r>
            <a:r>
              <a:rPr spc="-10" dirty="0">
                <a:latin typeface="Calibri"/>
                <a:cs typeface="Calibri"/>
              </a:rPr>
              <a:t>naturally recognizes </a:t>
            </a:r>
            <a:r>
              <a:rPr dirty="0">
                <a:latin typeface="Calibri"/>
                <a:cs typeface="Calibri"/>
              </a:rPr>
              <a:t>these </a:t>
            </a:r>
            <a:r>
              <a:rPr spc="-20" dirty="0">
                <a:latin typeface="Calibri"/>
                <a:cs typeface="Calibri"/>
              </a:rPr>
              <a:t>layers </a:t>
            </a:r>
            <a:r>
              <a:rPr dirty="0">
                <a:latin typeface="Calibri"/>
                <a:cs typeface="Calibri"/>
              </a:rPr>
              <a:t>and </a:t>
            </a:r>
            <a:r>
              <a:rPr spc="-10" dirty="0">
                <a:latin typeface="Calibri"/>
                <a:cs typeface="Calibri"/>
              </a:rPr>
              <a:t>mentally </a:t>
            </a:r>
            <a:r>
              <a:rPr spc="-15" dirty="0">
                <a:latin typeface="Calibri"/>
                <a:cs typeface="Calibri"/>
              </a:rPr>
              <a:t>separates </a:t>
            </a:r>
            <a:r>
              <a:rPr dirty="0">
                <a:latin typeface="Calibri"/>
                <a:cs typeface="Calibri"/>
              </a:rPr>
              <a:t>them </a:t>
            </a:r>
            <a:r>
              <a:rPr spc="-5" dirty="0">
                <a:latin typeface="Calibri"/>
                <a:cs typeface="Calibri"/>
              </a:rPr>
              <a:t>out,  </a:t>
            </a:r>
            <a:r>
              <a:rPr spc="-10" dirty="0">
                <a:latin typeface="Calibri"/>
                <a:cs typeface="Calibri"/>
              </a:rPr>
              <a:t>creating </a:t>
            </a:r>
            <a:r>
              <a:rPr dirty="0">
                <a:latin typeface="Calibri"/>
                <a:cs typeface="Calibri"/>
              </a:rPr>
              <a:t>an </a:t>
            </a:r>
            <a:r>
              <a:rPr spc="-5" dirty="0">
                <a:latin typeface="Calibri"/>
                <a:cs typeface="Calibri"/>
              </a:rPr>
              <a:t>image with </a:t>
            </a:r>
            <a:r>
              <a:rPr spc="-10" dirty="0">
                <a:latin typeface="Calibri"/>
                <a:cs typeface="Calibri"/>
              </a:rPr>
              <a:t>more</a:t>
            </a:r>
            <a:r>
              <a:rPr spc="35" dirty="0">
                <a:latin typeface="Calibri"/>
                <a:cs typeface="Calibri"/>
              </a:rPr>
              <a:t> </a:t>
            </a:r>
            <a:r>
              <a:rPr spc="-5" dirty="0">
                <a:latin typeface="Calibri"/>
                <a:cs typeface="Calibri"/>
              </a:rPr>
              <a:t>depth.</a:t>
            </a:r>
            <a:r>
              <a:rPr lang="en-US" spc="-5" dirty="0">
                <a:latin typeface="Calibri"/>
                <a:cs typeface="Calibri"/>
              </a:rPr>
              <a:t> 3) </a:t>
            </a:r>
            <a:r>
              <a:rPr lang="en-US" spc="-25" dirty="0">
                <a:cs typeface="Calibri"/>
              </a:rPr>
              <a:t>A third way is to use </a:t>
            </a:r>
            <a:r>
              <a:rPr lang="en-US" u="sng" spc="-25" dirty="0">
                <a:cs typeface="Calibri"/>
              </a:rPr>
              <a:t>shallow depth of field. </a:t>
            </a:r>
            <a:endParaRPr u="sng" dirty="0">
              <a:latin typeface="Calibri"/>
              <a:cs typeface="Calibri"/>
            </a:endParaRPr>
          </a:p>
        </p:txBody>
      </p:sp>
      <p:pic>
        <p:nvPicPr>
          <p:cNvPr id="7" name="Picture 6" descr="A picture containing person, outdoor, man, grass&#10;&#10;Description automatically generated">
            <a:extLst>
              <a:ext uri="{FF2B5EF4-FFF2-40B4-BE49-F238E27FC236}">
                <a16:creationId xmlns:a16="http://schemas.microsoft.com/office/drawing/2014/main" id="{B7030A60-99EA-4DBA-BB1D-371B2D38A4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7450" y="322386"/>
            <a:ext cx="4161249" cy="2800521"/>
          </a:xfrm>
          <a:prstGeom prst="rect">
            <a:avLst/>
          </a:prstGeom>
        </p:spPr>
      </p:pic>
      <p:pic>
        <p:nvPicPr>
          <p:cNvPr id="13" name="Picture 12" descr="A picture containing food, cup, coffee, table&#10;&#10;Description automatically generated">
            <a:extLst>
              <a:ext uri="{FF2B5EF4-FFF2-40B4-BE49-F238E27FC236}">
                <a16:creationId xmlns:a16="http://schemas.microsoft.com/office/drawing/2014/main" id="{92194205-897E-4E6D-9228-E666A0B3A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5658" y="2460150"/>
            <a:ext cx="2240796" cy="3293969"/>
          </a:xfrm>
          <a:prstGeom prst="rect">
            <a:avLst/>
          </a:prstGeom>
        </p:spPr>
      </p:pic>
      <p:pic>
        <p:nvPicPr>
          <p:cNvPr id="15" name="Picture 14" descr="A row of parked motorcycles&#10;&#10;Description automatically generated">
            <a:extLst>
              <a:ext uri="{FF2B5EF4-FFF2-40B4-BE49-F238E27FC236}">
                <a16:creationId xmlns:a16="http://schemas.microsoft.com/office/drawing/2014/main" id="{51D3B965-665C-430A-9E26-D3BD73706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5125" y="3258397"/>
            <a:ext cx="3022545" cy="3309687"/>
          </a:xfrm>
          <a:prstGeom prst="rect">
            <a:avLst/>
          </a:prstGeom>
        </p:spPr>
      </p:pic>
    </p:spTree>
    <p:extLst>
      <p:ext uri="{BB962C8B-B14F-4D97-AF65-F5344CB8AC3E}">
        <p14:creationId xmlns:p14="http://schemas.microsoft.com/office/powerpoint/2010/main" val="1684395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alphaModFix/>
          </a:blip>
          <a:srcRect l="25988" r="30425" b="1"/>
          <a:stretch/>
        </p:blipFill>
        <p:spPr>
          <a:xfrm>
            <a:off x="5797543" y="10"/>
            <a:ext cx="6394152" cy="6857990"/>
          </a:xfrm>
          <a:prstGeom prst="rect">
            <a:avLst/>
          </a:prstGeom>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p:cNvSpPr>
            <a:spLocks noGrp="1"/>
          </p:cNvSpPr>
          <p:nvPr>
            <p:ph type="title"/>
          </p:nvPr>
        </p:nvSpPr>
        <p:spPr>
          <a:xfrm>
            <a:off x="804997" y="480240"/>
            <a:ext cx="4803636" cy="1311664"/>
          </a:xfrm>
        </p:spPr>
        <p:txBody>
          <a:bodyPr vert="horz" lIns="91440" tIns="45720" rIns="91440" bIns="45720" rtlCol="0" anchor="ctr">
            <a:normAutofit/>
          </a:bodyPr>
          <a:lstStyle/>
          <a:p>
            <a:r>
              <a:rPr lang="en-US" dirty="0">
                <a:solidFill>
                  <a:srgbClr val="000000"/>
                </a:solidFill>
              </a:rPr>
              <a:t>What is Composition?</a:t>
            </a:r>
          </a:p>
        </p:txBody>
      </p:sp>
      <p:sp>
        <p:nvSpPr>
          <p:cNvPr id="3" name="Rectangle 2"/>
          <p:cNvSpPr/>
          <p:nvPr/>
        </p:nvSpPr>
        <p:spPr>
          <a:xfrm>
            <a:off x="556182" y="1517715"/>
            <a:ext cx="5316718" cy="5071621"/>
          </a:xfrm>
          <a:prstGeom prst="rect">
            <a:avLst/>
          </a:prstGeom>
        </p:spPr>
        <p:txBody>
          <a:bodyPr vert="horz" lIns="91440" tIns="45720" rIns="91440" bIns="45720" rtlCol="0" anchor="ctr">
            <a:normAutofit/>
          </a:bodyPr>
          <a:lstStyle/>
          <a:p>
            <a:pPr defTabSz="914400">
              <a:lnSpc>
                <a:spcPct val="90000"/>
              </a:lnSpc>
              <a:spcAft>
                <a:spcPts val="600"/>
              </a:spcAft>
            </a:pPr>
            <a:r>
              <a:rPr lang="en-US" i="1" dirty="0">
                <a:solidFill>
                  <a:srgbClr val="000000"/>
                </a:solidFill>
              </a:rPr>
              <a:t>You hear photographers talk about composition all the time, but what exactly is </a:t>
            </a:r>
            <a:r>
              <a:rPr lang="en-US" i="1" u="sng" dirty="0">
                <a:solidFill>
                  <a:srgbClr val="000000"/>
                </a:solidFill>
              </a:rPr>
              <a:t>composition</a:t>
            </a:r>
            <a:r>
              <a:rPr lang="en-US" i="1" dirty="0">
                <a:solidFill>
                  <a:srgbClr val="000000"/>
                </a:solidFill>
              </a:rPr>
              <a:t> and how is it different from subject? </a:t>
            </a:r>
          </a:p>
          <a:p>
            <a:pPr defTabSz="914400">
              <a:lnSpc>
                <a:spcPct val="90000"/>
              </a:lnSpc>
              <a:spcAft>
                <a:spcPts val="600"/>
              </a:spcAft>
            </a:pPr>
            <a:endParaRPr lang="en-US" dirty="0">
              <a:solidFill>
                <a:srgbClr val="000000"/>
              </a:solidFill>
            </a:endParaRPr>
          </a:p>
          <a:p>
            <a:pPr indent="-228600" defTabSz="914400">
              <a:lnSpc>
                <a:spcPct val="90000"/>
              </a:lnSpc>
              <a:spcAft>
                <a:spcPts val="600"/>
              </a:spcAft>
              <a:buFont typeface="Arial" panose="020B0604020202020204" pitchFamily="34" charset="0"/>
              <a:buChar char="•"/>
            </a:pPr>
            <a:r>
              <a:rPr lang="en-US" u="sng" dirty="0">
                <a:solidFill>
                  <a:srgbClr val="000000"/>
                </a:solidFill>
              </a:rPr>
              <a:t>Composition is the way that elements are arranged in an image. Composition includes ALL the elements in a photo, not just the primary subject. </a:t>
            </a:r>
          </a:p>
          <a:p>
            <a:pPr indent="-228600" defTabSz="914400">
              <a:lnSpc>
                <a:spcPct val="90000"/>
              </a:lnSpc>
              <a:spcAft>
                <a:spcPts val="600"/>
              </a:spcAft>
              <a:buFont typeface="Arial" panose="020B0604020202020204" pitchFamily="34" charset="0"/>
              <a:buChar char="•"/>
            </a:pPr>
            <a:r>
              <a:rPr lang="en-US" dirty="0">
                <a:solidFill>
                  <a:srgbClr val="000000"/>
                </a:solidFill>
              </a:rPr>
              <a:t>The human eye tends to prefer images that have a certain sense of order, while it tends to reject images that are chaotic. </a:t>
            </a:r>
          </a:p>
          <a:p>
            <a:pPr indent="-228600" defTabSz="914400">
              <a:lnSpc>
                <a:spcPct val="90000"/>
              </a:lnSpc>
              <a:spcAft>
                <a:spcPts val="600"/>
              </a:spcAft>
              <a:buFont typeface="Arial" panose="020B0604020202020204" pitchFamily="34" charset="0"/>
              <a:buChar char="•"/>
            </a:pPr>
            <a:r>
              <a:rPr lang="en-US" dirty="0">
                <a:solidFill>
                  <a:srgbClr val="000000"/>
                </a:solidFill>
              </a:rPr>
              <a:t>In order to develop a good understanding of what works and what doesn't work in photographic composition, it helps to learn the "rules" and practice following them. But keep in mind that </a:t>
            </a:r>
            <a:r>
              <a:rPr lang="en-US" u="sng" dirty="0">
                <a:solidFill>
                  <a:srgbClr val="000000"/>
                </a:solidFill>
              </a:rPr>
              <a:t>these are more like guidelines than actual “rules”.</a:t>
            </a:r>
          </a:p>
        </p:txBody>
      </p:sp>
    </p:spTree>
    <p:extLst>
      <p:ext uri="{BB962C8B-B14F-4D97-AF65-F5344CB8AC3E}">
        <p14:creationId xmlns:p14="http://schemas.microsoft.com/office/powerpoint/2010/main" val="903632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DF9E6DD4-A7E9-4653-BCAE-39DA97DD6B07}"/>
              </a:ext>
            </a:extLst>
          </p:cNvPr>
          <p:cNvSpPr/>
          <p:nvPr/>
        </p:nvSpPr>
        <p:spPr>
          <a:xfrm>
            <a:off x="6392048" y="169997"/>
            <a:ext cx="4771897" cy="3547110"/>
          </a:xfrm>
          <a:prstGeom prst="rect">
            <a:avLst/>
          </a:prstGeom>
          <a:blipFill>
            <a:blip r:embed="rId2" cstate="print"/>
            <a:stretch>
              <a:fillRect/>
            </a:stretch>
          </a:blipFill>
        </p:spPr>
        <p:txBody>
          <a:bodyPr wrap="square" lIns="0" tIns="0" rIns="0" bIns="0" rtlCol="0"/>
          <a:lstStyle/>
          <a:p>
            <a:endParaRPr/>
          </a:p>
        </p:txBody>
      </p:sp>
      <p:sp>
        <p:nvSpPr>
          <p:cNvPr id="4" name="object 2">
            <a:extLst>
              <a:ext uri="{FF2B5EF4-FFF2-40B4-BE49-F238E27FC236}">
                <a16:creationId xmlns:a16="http://schemas.microsoft.com/office/drawing/2014/main" id="{83517AFB-DE7C-4475-BF61-941E62258D12}"/>
              </a:ext>
            </a:extLst>
          </p:cNvPr>
          <p:cNvSpPr/>
          <p:nvPr/>
        </p:nvSpPr>
        <p:spPr>
          <a:xfrm>
            <a:off x="314325" y="4038600"/>
            <a:ext cx="3247251" cy="2162688"/>
          </a:xfrm>
          <a:prstGeom prst="rect">
            <a:avLst/>
          </a:prstGeom>
          <a:blipFill>
            <a:blip r:embed="rId3" cstate="print"/>
            <a:stretch>
              <a:fillRect/>
            </a:stretch>
          </a:blipFill>
        </p:spPr>
        <p:txBody>
          <a:bodyPr wrap="square" lIns="0" tIns="0" rIns="0" bIns="0" rtlCol="0"/>
          <a:lstStyle/>
          <a:p>
            <a:endParaRPr/>
          </a:p>
        </p:txBody>
      </p:sp>
      <p:sp>
        <p:nvSpPr>
          <p:cNvPr id="5" name="object 2">
            <a:extLst>
              <a:ext uri="{FF2B5EF4-FFF2-40B4-BE49-F238E27FC236}">
                <a16:creationId xmlns:a16="http://schemas.microsoft.com/office/drawing/2014/main" id="{76DE4AB0-1D3C-4108-926E-5F03A5AF9A85}"/>
              </a:ext>
            </a:extLst>
          </p:cNvPr>
          <p:cNvSpPr/>
          <p:nvPr/>
        </p:nvSpPr>
        <p:spPr>
          <a:xfrm>
            <a:off x="3733800" y="4010426"/>
            <a:ext cx="3200400" cy="2768346"/>
          </a:xfrm>
          <a:prstGeom prst="rect">
            <a:avLst/>
          </a:prstGeom>
          <a:blipFill>
            <a:blip r:embed="rId4" cstate="print"/>
            <a:stretch>
              <a:fillRect/>
            </a:stretch>
          </a:blipFill>
        </p:spPr>
        <p:txBody>
          <a:bodyPr wrap="square" lIns="0" tIns="0" rIns="0" bIns="0" rtlCol="0"/>
          <a:lstStyle/>
          <a:p>
            <a:endParaRPr/>
          </a:p>
        </p:txBody>
      </p:sp>
      <p:sp>
        <p:nvSpPr>
          <p:cNvPr id="6" name="object 2">
            <a:extLst>
              <a:ext uri="{FF2B5EF4-FFF2-40B4-BE49-F238E27FC236}">
                <a16:creationId xmlns:a16="http://schemas.microsoft.com/office/drawing/2014/main" id="{23B924C1-0048-4EFA-A5C7-50863890D7B8}"/>
              </a:ext>
            </a:extLst>
          </p:cNvPr>
          <p:cNvSpPr/>
          <p:nvPr/>
        </p:nvSpPr>
        <p:spPr>
          <a:xfrm>
            <a:off x="7144573" y="4038600"/>
            <a:ext cx="4116042" cy="2740171"/>
          </a:xfrm>
          <a:prstGeom prst="rect">
            <a:avLst/>
          </a:prstGeom>
          <a:blipFill>
            <a:blip r:embed="rId5" cstate="print"/>
            <a:stretch>
              <a:fillRect/>
            </a:stretch>
          </a:blipFill>
        </p:spPr>
        <p:txBody>
          <a:bodyPr wrap="square" lIns="0" tIns="0" rIns="0" bIns="0" rtlCol="0"/>
          <a:lstStyle/>
          <a:p>
            <a:endParaRPr/>
          </a:p>
        </p:txBody>
      </p:sp>
      <p:pic>
        <p:nvPicPr>
          <p:cNvPr id="8" name="Picture 7" descr="A dog wearing a hat&#10;&#10;Description automatically generated">
            <a:extLst>
              <a:ext uri="{FF2B5EF4-FFF2-40B4-BE49-F238E27FC236}">
                <a16:creationId xmlns:a16="http://schemas.microsoft.com/office/drawing/2014/main" id="{CF74ADD3-561F-4156-BDC7-7D132AABBD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979" y="246669"/>
            <a:ext cx="4525021" cy="3393766"/>
          </a:xfrm>
          <a:prstGeom prst="rect">
            <a:avLst/>
          </a:prstGeom>
        </p:spPr>
      </p:pic>
    </p:spTree>
    <p:extLst>
      <p:ext uri="{BB962C8B-B14F-4D97-AF65-F5344CB8AC3E}">
        <p14:creationId xmlns:p14="http://schemas.microsoft.com/office/powerpoint/2010/main" val="17193424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6095" y="1143000"/>
            <a:ext cx="3125892" cy="696594"/>
          </a:xfrm>
        </p:spPr>
        <p:txBody>
          <a:bodyPr/>
          <a:lstStyle/>
          <a:p>
            <a:r>
              <a:rPr lang="en-US" dirty="0">
                <a:latin typeface="Calibri Light" panose="020F0302020204030204" pitchFamily="34" charset="0"/>
                <a:cs typeface="Calibri Light" panose="020F0302020204030204" pitchFamily="34" charset="0"/>
              </a:rPr>
              <a:t>Viewpoint</a:t>
            </a:r>
          </a:p>
        </p:txBody>
      </p:sp>
      <p:sp>
        <p:nvSpPr>
          <p:cNvPr id="3" name="object 3"/>
          <p:cNvSpPr txBox="1"/>
          <p:nvPr/>
        </p:nvSpPr>
        <p:spPr>
          <a:xfrm>
            <a:off x="609600" y="1988949"/>
            <a:ext cx="5943600" cy="1951816"/>
          </a:xfrm>
          <a:prstGeom prst="rect">
            <a:avLst/>
          </a:prstGeom>
        </p:spPr>
        <p:txBody>
          <a:bodyPr vert="horz" wrap="square" lIns="0" tIns="12700" rIns="0" bIns="0" rtlCol="0">
            <a:spAutoFit/>
          </a:bodyPr>
          <a:lstStyle/>
          <a:p>
            <a:pPr marL="12700" marR="5080">
              <a:spcBef>
                <a:spcPts val="100"/>
              </a:spcBef>
            </a:pPr>
            <a:r>
              <a:rPr spc="-15" dirty="0">
                <a:latin typeface="Calibri"/>
                <a:cs typeface="Calibri"/>
              </a:rPr>
              <a:t>Before </a:t>
            </a:r>
            <a:r>
              <a:rPr spc="-10" dirty="0">
                <a:latin typeface="Calibri"/>
                <a:cs typeface="Calibri"/>
              </a:rPr>
              <a:t>photographing your </a:t>
            </a:r>
            <a:r>
              <a:rPr spc="-5" dirty="0">
                <a:latin typeface="Calibri"/>
                <a:cs typeface="Calibri"/>
              </a:rPr>
              <a:t>subject, </a:t>
            </a:r>
            <a:r>
              <a:rPr spc="-25" dirty="0">
                <a:latin typeface="Calibri"/>
                <a:cs typeface="Calibri"/>
              </a:rPr>
              <a:t>take </a:t>
            </a:r>
            <a:r>
              <a:rPr dirty="0">
                <a:latin typeface="Calibri"/>
                <a:cs typeface="Calibri"/>
              </a:rPr>
              <a:t>time </a:t>
            </a:r>
            <a:r>
              <a:rPr spc="-10" dirty="0">
                <a:latin typeface="Calibri"/>
                <a:cs typeface="Calibri"/>
              </a:rPr>
              <a:t>to </a:t>
            </a:r>
            <a:r>
              <a:rPr spc="-5" dirty="0">
                <a:latin typeface="Calibri"/>
                <a:cs typeface="Calibri"/>
              </a:rPr>
              <a:t>think </a:t>
            </a:r>
            <a:r>
              <a:rPr dirty="0">
                <a:latin typeface="Calibri"/>
                <a:cs typeface="Calibri"/>
              </a:rPr>
              <a:t>about </a:t>
            </a:r>
            <a:r>
              <a:rPr spc="-5" dirty="0">
                <a:latin typeface="Calibri"/>
                <a:cs typeface="Calibri"/>
              </a:rPr>
              <a:t>where </a:t>
            </a:r>
            <a:r>
              <a:rPr spc="-10" dirty="0">
                <a:latin typeface="Calibri"/>
                <a:cs typeface="Calibri"/>
              </a:rPr>
              <a:t>you </a:t>
            </a:r>
            <a:r>
              <a:rPr spc="-5" dirty="0">
                <a:latin typeface="Calibri"/>
                <a:cs typeface="Calibri"/>
              </a:rPr>
              <a:t>will shoot it </a:t>
            </a:r>
            <a:r>
              <a:rPr spc="-10" dirty="0">
                <a:latin typeface="Calibri"/>
                <a:cs typeface="Calibri"/>
              </a:rPr>
              <a:t>from.  </a:t>
            </a:r>
            <a:r>
              <a:rPr i="1" u="sng" spc="-5" dirty="0">
                <a:latin typeface="Calibri"/>
                <a:cs typeface="Calibri"/>
              </a:rPr>
              <a:t>Our viewpoint has </a:t>
            </a:r>
            <a:r>
              <a:rPr i="1" u="sng" dirty="0">
                <a:latin typeface="Calibri"/>
                <a:cs typeface="Calibri"/>
              </a:rPr>
              <a:t>a </a:t>
            </a:r>
            <a:r>
              <a:rPr i="1" u="sng" spc="-5" dirty="0">
                <a:latin typeface="Calibri"/>
                <a:cs typeface="Calibri"/>
              </a:rPr>
              <a:t>massive impact on </a:t>
            </a:r>
            <a:r>
              <a:rPr i="1" u="sng" dirty="0">
                <a:latin typeface="Calibri"/>
                <a:cs typeface="Calibri"/>
              </a:rPr>
              <a:t>the </a:t>
            </a:r>
            <a:r>
              <a:rPr i="1" u="sng" spc="-10" dirty="0">
                <a:latin typeface="Calibri"/>
                <a:cs typeface="Calibri"/>
              </a:rPr>
              <a:t>composition </a:t>
            </a:r>
            <a:r>
              <a:rPr i="1" u="sng" spc="-5" dirty="0">
                <a:latin typeface="Calibri"/>
                <a:cs typeface="Calibri"/>
              </a:rPr>
              <a:t>of our </a:t>
            </a:r>
            <a:r>
              <a:rPr i="1" u="sng" spc="-15" dirty="0">
                <a:latin typeface="Calibri"/>
                <a:cs typeface="Calibri"/>
              </a:rPr>
              <a:t>photo</a:t>
            </a:r>
            <a:r>
              <a:rPr spc="-15" dirty="0">
                <a:latin typeface="Calibri"/>
                <a:cs typeface="Calibri"/>
              </a:rPr>
              <a:t>, </a:t>
            </a:r>
            <a:r>
              <a:rPr dirty="0">
                <a:latin typeface="Calibri"/>
                <a:cs typeface="Calibri"/>
              </a:rPr>
              <a:t>and as a </a:t>
            </a:r>
            <a:r>
              <a:rPr spc="-10" dirty="0">
                <a:latin typeface="Calibri"/>
                <a:cs typeface="Calibri"/>
              </a:rPr>
              <a:t>result </a:t>
            </a:r>
            <a:r>
              <a:rPr spc="-5" dirty="0">
                <a:latin typeface="Calibri"/>
                <a:cs typeface="Calibri"/>
              </a:rPr>
              <a:t>it  </a:t>
            </a:r>
            <a:r>
              <a:rPr spc="-10" dirty="0">
                <a:latin typeface="Calibri"/>
                <a:cs typeface="Calibri"/>
              </a:rPr>
              <a:t>can greatly </a:t>
            </a:r>
            <a:r>
              <a:rPr spc="-15" dirty="0">
                <a:latin typeface="Calibri"/>
                <a:cs typeface="Calibri"/>
              </a:rPr>
              <a:t>affect </a:t>
            </a:r>
            <a:r>
              <a:rPr spc="-5" dirty="0">
                <a:latin typeface="Calibri"/>
                <a:cs typeface="Calibri"/>
              </a:rPr>
              <a:t>the message that </a:t>
            </a:r>
            <a:r>
              <a:rPr dirty="0">
                <a:latin typeface="Calibri"/>
                <a:cs typeface="Calibri"/>
              </a:rPr>
              <a:t>the </a:t>
            </a:r>
            <a:r>
              <a:rPr spc="-5" dirty="0">
                <a:latin typeface="Calibri"/>
                <a:cs typeface="Calibri"/>
              </a:rPr>
              <a:t>shot </a:t>
            </a:r>
            <a:r>
              <a:rPr spc="-15" dirty="0">
                <a:latin typeface="Calibri"/>
                <a:cs typeface="Calibri"/>
              </a:rPr>
              <a:t>conveys. </a:t>
            </a:r>
            <a:r>
              <a:rPr i="1" u="sng" spc="-5" dirty="0">
                <a:latin typeface="Calibri"/>
                <a:cs typeface="Calibri"/>
              </a:rPr>
              <a:t>Rather </a:t>
            </a:r>
            <a:r>
              <a:rPr i="1" u="sng" dirty="0">
                <a:latin typeface="Calibri"/>
                <a:cs typeface="Calibri"/>
              </a:rPr>
              <a:t>than </a:t>
            </a:r>
            <a:r>
              <a:rPr i="1" u="sng" spc="-10" dirty="0">
                <a:latin typeface="Calibri"/>
                <a:cs typeface="Calibri"/>
              </a:rPr>
              <a:t>just </a:t>
            </a:r>
            <a:r>
              <a:rPr i="1" u="sng" spc="-5" dirty="0">
                <a:latin typeface="Calibri"/>
                <a:cs typeface="Calibri"/>
              </a:rPr>
              <a:t>shooting </a:t>
            </a:r>
            <a:r>
              <a:rPr i="1" u="sng" spc="-10" dirty="0">
                <a:latin typeface="Calibri"/>
                <a:cs typeface="Calibri"/>
              </a:rPr>
              <a:t>from </a:t>
            </a:r>
            <a:r>
              <a:rPr i="1" u="sng" spc="-15" dirty="0">
                <a:latin typeface="Calibri"/>
                <a:cs typeface="Calibri"/>
              </a:rPr>
              <a:t>eye  </a:t>
            </a:r>
            <a:r>
              <a:rPr i="1" u="sng" spc="-5" dirty="0">
                <a:latin typeface="Calibri"/>
                <a:cs typeface="Calibri"/>
              </a:rPr>
              <a:t>level, consider </a:t>
            </a:r>
            <a:r>
              <a:rPr i="1" u="sng" spc="-10" dirty="0">
                <a:latin typeface="Calibri"/>
                <a:cs typeface="Calibri"/>
              </a:rPr>
              <a:t>photographing from </a:t>
            </a:r>
            <a:r>
              <a:rPr i="1" u="sng" spc="-5" dirty="0">
                <a:latin typeface="Calibri"/>
                <a:cs typeface="Calibri"/>
              </a:rPr>
              <a:t>high above, down </a:t>
            </a:r>
            <a:r>
              <a:rPr i="1" u="sng" spc="-10" dirty="0">
                <a:latin typeface="Calibri"/>
                <a:cs typeface="Calibri"/>
              </a:rPr>
              <a:t>at ground </a:t>
            </a:r>
            <a:r>
              <a:rPr i="1" u="sng" spc="-5" dirty="0">
                <a:latin typeface="Calibri"/>
                <a:cs typeface="Calibri"/>
              </a:rPr>
              <a:t>level, </a:t>
            </a:r>
            <a:r>
              <a:rPr i="1" u="sng" spc="-10" dirty="0">
                <a:latin typeface="Calibri"/>
                <a:cs typeface="Calibri"/>
              </a:rPr>
              <a:t>from </a:t>
            </a:r>
            <a:r>
              <a:rPr i="1" u="sng" dirty="0">
                <a:latin typeface="Calibri"/>
                <a:cs typeface="Calibri"/>
              </a:rPr>
              <a:t>the </a:t>
            </a:r>
            <a:r>
              <a:rPr i="1" u="sng" spc="-5" dirty="0">
                <a:latin typeface="Calibri"/>
                <a:cs typeface="Calibri"/>
              </a:rPr>
              <a:t>side, </a:t>
            </a:r>
            <a:r>
              <a:rPr i="1" u="sng" spc="-15" dirty="0">
                <a:latin typeface="Calibri"/>
                <a:cs typeface="Calibri"/>
              </a:rPr>
              <a:t>from  </a:t>
            </a:r>
            <a:r>
              <a:rPr i="1" u="sng" dirty="0">
                <a:latin typeface="Calibri"/>
                <a:cs typeface="Calibri"/>
              </a:rPr>
              <a:t>the </a:t>
            </a:r>
            <a:r>
              <a:rPr i="1" u="sng" spc="-5" dirty="0">
                <a:latin typeface="Calibri"/>
                <a:cs typeface="Calibri"/>
              </a:rPr>
              <a:t>back, </a:t>
            </a:r>
            <a:r>
              <a:rPr i="1" u="sng" spc="-10" dirty="0">
                <a:latin typeface="Calibri"/>
                <a:cs typeface="Calibri"/>
              </a:rPr>
              <a:t>from </a:t>
            </a:r>
            <a:r>
              <a:rPr i="1" u="sng" dirty="0">
                <a:latin typeface="Calibri"/>
                <a:cs typeface="Calibri"/>
              </a:rPr>
              <a:t>a </a:t>
            </a:r>
            <a:r>
              <a:rPr i="1" u="sng" spc="-5" dirty="0">
                <a:latin typeface="Calibri"/>
                <a:cs typeface="Calibri"/>
              </a:rPr>
              <a:t>long </a:t>
            </a:r>
            <a:r>
              <a:rPr i="1" u="sng" spc="-25" dirty="0">
                <a:latin typeface="Calibri"/>
                <a:cs typeface="Calibri"/>
              </a:rPr>
              <a:t>way </a:t>
            </a:r>
            <a:r>
              <a:rPr i="1" u="sng" spc="-45" dirty="0">
                <a:latin typeface="Calibri"/>
                <a:cs typeface="Calibri"/>
              </a:rPr>
              <a:t>away, </a:t>
            </a:r>
            <a:r>
              <a:rPr i="1" u="sng" spc="-10" dirty="0">
                <a:latin typeface="Calibri"/>
                <a:cs typeface="Calibri"/>
              </a:rPr>
              <a:t>from </a:t>
            </a:r>
            <a:r>
              <a:rPr i="1" u="sng" spc="-5" dirty="0">
                <a:latin typeface="Calibri"/>
                <a:cs typeface="Calibri"/>
              </a:rPr>
              <a:t>very close up, </a:t>
            </a:r>
            <a:r>
              <a:rPr i="1" u="sng" dirty="0">
                <a:latin typeface="Calibri"/>
                <a:cs typeface="Calibri"/>
              </a:rPr>
              <a:t>and </a:t>
            </a:r>
            <a:r>
              <a:rPr i="1" u="sng" spc="-5" dirty="0">
                <a:latin typeface="Calibri"/>
                <a:cs typeface="Calibri"/>
              </a:rPr>
              <a:t>so</a:t>
            </a:r>
            <a:r>
              <a:rPr i="1" u="sng" spc="140" dirty="0">
                <a:latin typeface="Calibri"/>
                <a:cs typeface="Calibri"/>
              </a:rPr>
              <a:t> </a:t>
            </a:r>
            <a:r>
              <a:rPr i="1" u="sng" spc="-5" dirty="0">
                <a:latin typeface="Calibri"/>
                <a:cs typeface="Calibri"/>
              </a:rPr>
              <a:t>on.</a:t>
            </a:r>
            <a:endParaRPr i="1" u="sng" dirty="0">
              <a:latin typeface="Calibri"/>
              <a:cs typeface="Calibri"/>
            </a:endParaRPr>
          </a:p>
        </p:txBody>
      </p:sp>
      <p:pic>
        <p:nvPicPr>
          <p:cNvPr id="5" name="Picture 4" descr="A picture containing person, photo, holding, black&#10;&#10;Description automatically generated">
            <a:extLst>
              <a:ext uri="{FF2B5EF4-FFF2-40B4-BE49-F238E27FC236}">
                <a16:creationId xmlns:a16="http://schemas.microsoft.com/office/drawing/2014/main" id="{1A2682FA-9152-4496-8660-52B24B4BC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864" y="897460"/>
            <a:ext cx="4088768" cy="4959381"/>
          </a:xfrm>
          <a:prstGeom prst="rect">
            <a:avLst/>
          </a:prstGeom>
        </p:spPr>
      </p:pic>
    </p:spTree>
    <p:extLst>
      <p:ext uri="{BB962C8B-B14F-4D97-AF65-F5344CB8AC3E}">
        <p14:creationId xmlns:p14="http://schemas.microsoft.com/office/powerpoint/2010/main" val="3625352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0830D90D-D3C6-4F71-9A68-F7D14530E6B2}"/>
              </a:ext>
            </a:extLst>
          </p:cNvPr>
          <p:cNvSpPr/>
          <p:nvPr/>
        </p:nvSpPr>
        <p:spPr>
          <a:xfrm>
            <a:off x="525360" y="3899906"/>
            <a:ext cx="3258365" cy="2577093"/>
          </a:xfrm>
          <a:prstGeom prst="rect">
            <a:avLst/>
          </a:prstGeom>
          <a:blipFill>
            <a:blip r:embed="rId2" cstate="print"/>
            <a:stretch>
              <a:fillRect/>
            </a:stretch>
          </a:blipFill>
        </p:spPr>
        <p:txBody>
          <a:bodyPr wrap="square" lIns="0" tIns="0" rIns="0" bIns="0" rtlCol="0"/>
          <a:lstStyle/>
          <a:p>
            <a:endParaRPr/>
          </a:p>
        </p:txBody>
      </p:sp>
      <p:sp>
        <p:nvSpPr>
          <p:cNvPr id="5" name="object 2">
            <a:extLst>
              <a:ext uri="{FF2B5EF4-FFF2-40B4-BE49-F238E27FC236}">
                <a16:creationId xmlns:a16="http://schemas.microsoft.com/office/drawing/2014/main" id="{C9FA0597-BA8C-4B96-81B9-548B37283C1D}"/>
              </a:ext>
            </a:extLst>
          </p:cNvPr>
          <p:cNvSpPr/>
          <p:nvPr/>
        </p:nvSpPr>
        <p:spPr>
          <a:xfrm>
            <a:off x="4001055" y="3899906"/>
            <a:ext cx="3857417" cy="2611463"/>
          </a:xfrm>
          <a:prstGeom prst="rect">
            <a:avLst/>
          </a:prstGeom>
          <a:blipFill>
            <a:blip r:embed="rId3" cstate="print"/>
            <a:stretch>
              <a:fillRect/>
            </a:stretch>
          </a:blipFill>
        </p:spPr>
        <p:txBody>
          <a:bodyPr wrap="square" lIns="0" tIns="0" rIns="0" bIns="0" rtlCol="0"/>
          <a:lstStyle/>
          <a:p>
            <a:endParaRPr/>
          </a:p>
        </p:txBody>
      </p:sp>
      <p:sp>
        <p:nvSpPr>
          <p:cNvPr id="6" name="object 2">
            <a:extLst>
              <a:ext uri="{FF2B5EF4-FFF2-40B4-BE49-F238E27FC236}">
                <a16:creationId xmlns:a16="http://schemas.microsoft.com/office/drawing/2014/main" id="{07BF83FF-2B03-4955-9CFC-9114D42DB7D2}"/>
              </a:ext>
            </a:extLst>
          </p:cNvPr>
          <p:cNvSpPr/>
          <p:nvPr/>
        </p:nvSpPr>
        <p:spPr>
          <a:xfrm>
            <a:off x="8179702" y="3312763"/>
            <a:ext cx="2773726" cy="3198606"/>
          </a:xfrm>
          <a:prstGeom prst="rect">
            <a:avLst/>
          </a:prstGeom>
          <a:blipFill>
            <a:blip r:embed="rId4" cstate="print"/>
            <a:stretch>
              <a:fillRect/>
            </a:stretch>
          </a:blipFill>
        </p:spPr>
        <p:txBody>
          <a:bodyPr wrap="square" lIns="0" tIns="0" rIns="0" bIns="0" rtlCol="0"/>
          <a:lstStyle/>
          <a:p>
            <a:endParaRPr/>
          </a:p>
        </p:txBody>
      </p:sp>
      <p:pic>
        <p:nvPicPr>
          <p:cNvPr id="8" name="Picture 7" descr="A close up of a tree&#10;&#10;Description automatically generated">
            <a:extLst>
              <a:ext uri="{FF2B5EF4-FFF2-40B4-BE49-F238E27FC236}">
                <a16:creationId xmlns:a16="http://schemas.microsoft.com/office/drawing/2014/main" id="{EE6F5465-BCCE-49FE-97F3-1CA2A1CD9D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313" y="253875"/>
            <a:ext cx="4938996" cy="3296683"/>
          </a:xfrm>
          <a:prstGeom prst="rect">
            <a:avLst/>
          </a:prstGeom>
        </p:spPr>
      </p:pic>
      <p:sp>
        <p:nvSpPr>
          <p:cNvPr id="9" name="object 2">
            <a:extLst>
              <a:ext uri="{FF2B5EF4-FFF2-40B4-BE49-F238E27FC236}">
                <a16:creationId xmlns:a16="http://schemas.microsoft.com/office/drawing/2014/main" id="{C7BCC08A-823E-443E-A135-E51B5274745C}"/>
              </a:ext>
            </a:extLst>
          </p:cNvPr>
          <p:cNvSpPr/>
          <p:nvPr/>
        </p:nvSpPr>
        <p:spPr>
          <a:xfrm>
            <a:off x="5529020" y="253875"/>
            <a:ext cx="2429361" cy="3296682"/>
          </a:xfrm>
          <a:prstGeom prst="rect">
            <a:avLst/>
          </a:prstGeom>
          <a:blipFill>
            <a:blip r:embed="rId6" cstate="print"/>
            <a:stretch>
              <a:fillRect/>
            </a:stretch>
          </a:blipFill>
        </p:spPr>
        <p:txBody>
          <a:bodyPr wrap="square" lIns="0" tIns="0" rIns="0" bIns="0" rtlCol="0"/>
          <a:lstStyle/>
          <a:p>
            <a:endParaRPr/>
          </a:p>
        </p:txBody>
      </p:sp>
      <p:pic>
        <p:nvPicPr>
          <p:cNvPr id="11" name="Picture 10">
            <a:extLst>
              <a:ext uri="{FF2B5EF4-FFF2-40B4-BE49-F238E27FC236}">
                <a16:creationId xmlns:a16="http://schemas.microsoft.com/office/drawing/2014/main" id="{AE2528DF-3EA5-4DE4-87BC-10E9ED47E5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0981" y="664581"/>
            <a:ext cx="3685836" cy="2477701"/>
          </a:xfrm>
          <a:prstGeom prst="rect">
            <a:avLst/>
          </a:prstGeom>
        </p:spPr>
      </p:pic>
    </p:spTree>
    <p:extLst>
      <p:ext uri="{BB962C8B-B14F-4D97-AF65-F5344CB8AC3E}">
        <p14:creationId xmlns:p14="http://schemas.microsoft.com/office/powerpoint/2010/main" val="1427737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3">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5">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object 2">
            <a:extLst>
              <a:ext uri="{FF2B5EF4-FFF2-40B4-BE49-F238E27FC236}">
                <a16:creationId xmlns:a16="http://schemas.microsoft.com/office/drawing/2014/main" id="{B29185BB-708C-4A57-AEB5-1B214AC2284C}"/>
              </a:ext>
            </a:extLst>
          </p:cNvPr>
          <p:cNvSpPr txBox="1">
            <a:spLocks/>
          </p:cNvSpPr>
          <p:nvPr/>
        </p:nvSpPr>
        <p:spPr>
          <a:xfrm>
            <a:off x="6094105" y="802955"/>
            <a:ext cx="4977976" cy="1454051"/>
          </a:xfrm>
          <a:prstGeom prst="rect">
            <a:avLst/>
          </a:prstGeom>
        </p:spPr>
        <p:txBody>
          <a:bodyPr vert="horz" lIns="91440" tIns="45720" rIns="91440" bIns="45720" rtlCol="0" anchor="ctr">
            <a:normAutofit/>
          </a:bodyPr>
          <a:lstStyle>
            <a:lvl1pPr>
              <a:defRPr>
                <a:latin typeface="+mj-lt"/>
                <a:ea typeface="+mj-ea"/>
                <a:cs typeface="+mj-cs"/>
              </a:defRPr>
            </a:lvl1pPr>
          </a:lstStyle>
          <a:p>
            <a:pPr marL="12700" defTabSz="914400">
              <a:lnSpc>
                <a:spcPct val="90000"/>
              </a:lnSpc>
              <a:spcBef>
                <a:spcPct val="0"/>
              </a:spcBef>
              <a:spcAft>
                <a:spcPts val="600"/>
              </a:spcAft>
            </a:pPr>
            <a:r>
              <a:rPr lang="en-US" sz="4400" kern="1200" spc="-5">
                <a:solidFill>
                  <a:srgbClr val="000000"/>
                </a:solidFill>
                <a:latin typeface="+mj-lt"/>
                <a:ea typeface="+mj-ea"/>
                <a:cs typeface="+mj-cs"/>
              </a:rPr>
              <a:t>The </a:t>
            </a:r>
            <a:r>
              <a:rPr lang="en-US" sz="4400" kern="1200">
                <a:solidFill>
                  <a:srgbClr val="000000"/>
                </a:solidFill>
                <a:latin typeface="+mj-lt"/>
                <a:ea typeface="+mj-ea"/>
                <a:cs typeface="+mj-cs"/>
              </a:rPr>
              <a:t>Rule of</a:t>
            </a:r>
            <a:r>
              <a:rPr lang="en-US" sz="4400" kern="1200" spc="-60">
                <a:solidFill>
                  <a:srgbClr val="000000"/>
                </a:solidFill>
                <a:latin typeface="+mj-lt"/>
                <a:ea typeface="+mj-ea"/>
                <a:cs typeface="+mj-cs"/>
              </a:rPr>
              <a:t> </a:t>
            </a:r>
            <a:r>
              <a:rPr lang="en-US" sz="4400" kern="1200" spc="-15">
                <a:solidFill>
                  <a:srgbClr val="000000"/>
                </a:solidFill>
                <a:latin typeface="+mj-lt"/>
                <a:ea typeface="+mj-ea"/>
                <a:cs typeface="+mj-cs"/>
              </a:rPr>
              <a:t>Thirds</a:t>
            </a:r>
          </a:p>
        </p:txBody>
      </p:sp>
      <p:sp>
        <p:nvSpPr>
          <p:cNvPr id="13"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object 2"/>
          <p:cNvSpPr txBox="1"/>
          <p:nvPr/>
        </p:nvSpPr>
        <p:spPr>
          <a:xfrm>
            <a:off x="6094503" y="2106465"/>
            <a:ext cx="4977578" cy="3166942"/>
          </a:xfrm>
          <a:prstGeom prst="rect">
            <a:avLst/>
          </a:prstGeom>
        </p:spPr>
        <p:txBody>
          <a:bodyPr vert="horz" lIns="91440" tIns="45720" rIns="91440" bIns="45720" rtlCol="0" anchor="ctr">
            <a:noAutofit/>
          </a:bodyPr>
          <a:lstStyle/>
          <a:p>
            <a:pPr marL="12700" marR="5080" indent="-228600" defTabSz="914400">
              <a:lnSpc>
                <a:spcPct val="90000"/>
              </a:lnSpc>
              <a:spcAft>
                <a:spcPts val="600"/>
              </a:spcAft>
              <a:buFont typeface="Arial" panose="020B0604020202020204" pitchFamily="34" charset="0"/>
              <a:buChar char="•"/>
            </a:pPr>
            <a:r>
              <a:rPr lang="en-US" sz="2400" spc="-5" dirty="0">
                <a:solidFill>
                  <a:srgbClr val="000000"/>
                </a:solidFill>
              </a:rPr>
              <a:t>The rule of </a:t>
            </a:r>
            <a:r>
              <a:rPr lang="en-US" sz="2400" spc="-10" dirty="0">
                <a:solidFill>
                  <a:srgbClr val="000000"/>
                </a:solidFill>
              </a:rPr>
              <a:t>thirds involves mentally </a:t>
            </a:r>
            <a:r>
              <a:rPr lang="en-US" sz="2400" spc="-5" dirty="0">
                <a:solidFill>
                  <a:srgbClr val="000000"/>
                </a:solidFill>
              </a:rPr>
              <a:t>dividing up </a:t>
            </a:r>
            <a:r>
              <a:rPr lang="en-US" sz="2400" spc="-10" dirty="0">
                <a:solidFill>
                  <a:srgbClr val="000000"/>
                </a:solidFill>
              </a:rPr>
              <a:t>your </a:t>
            </a:r>
            <a:r>
              <a:rPr lang="en-US" sz="2400" spc="-5" dirty="0">
                <a:solidFill>
                  <a:srgbClr val="000000"/>
                </a:solidFill>
              </a:rPr>
              <a:t>image evenly using </a:t>
            </a:r>
            <a:r>
              <a:rPr lang="en-US" sz="2400" dirty="0">
                <a:solidFill>
                  <a:srgbClr val="000000"/>
                </a:solidFill>
              </a:rPr>
              <a:t>2 </a:t>
            </a:r>
            <a:r>
              <a:rPr lang="en-US" sz="2400" spc="-15" dirty="0">
                <a:solidFill>
                  <a:srgbClr val="000000"/>
                </a:solidFill>
              </a:rPr>
              <a:t>horizontal </a:t>
            </a:r>
            <a:r>
              <a:rPr lang="en-US" sz="2400" spc="-10" dirty="0">
                <a:solidFill>
                  <a:srgbClr val="000000"/>
                </a:solidFill>
              </a:rPr>
              <a:t>lines </a:t>
            </a:r>
            <a:r>
              <a:rPr lang="en-US" sz="2400" spc="-5" dirty="0">
                <a:solidFill>
                  <a:srgbClr val="000000"/>
                </a:solidFill>
              </a:rPr>
              <a:t>and </a:t>
            </a:r>
            <a:r>
              <a:rPr lang="en-US" sz="2400" dirty="0">
                <a:solidFill>
                  <a:srgbClr val="000000"/>
                </a:solidFill>
              </a:rPr>
              <a:t>2 </a:t>
            </a:r>
            <a:r>
              <a:rPr lang="en-US" sz="2400" spc="-10" dirty="0">
                <a:solidFill>
                  <a:srgbClr val="000000"/>
                </a:solidFill>
              </a:rPr>
              <a:t>vertical </a:t>
            </a:r>
            <a:r>
              <a:rPr lang="en-US" sz="2400" spc="-5" dirty="0">
                <a:solidFill>
                  <a:srgbClr val="000000"/>
                </a:solidFill>
              </a:rPr>
              <a:t>lines, </a:t>
            </a:r>
            <a:r>
              <a:rPr lang="en-US" sz="2400" dirty="0">
                <a:solidFill>
                  <a:srgbClr val="000000"/>
                </a:solidFill>
              </a:rPr>
              <a:t>as </a:t>
            </a:r>
            <a:r>
              <a:rPr lang="en-US" sz="2400" spc="-5" dirty="0">
                <a:solidFill>
                  <a:srgbClr val="000000"/>
                </a:solidFill>
              </a:rPr>
              <a:t>shown </a:t>
            </a:r>
            <a:r>
              <a:rPr lang="en-US" sz="2400" spc="-25" dirty="0">
                <a:solidFill>
                  <a:srgbClr val="000000"/>
                </a:solidFill>
              </a:rPr>
              <a:t>below. </a:t>
            </a:r>
          </a:p>
          <a:p>
            <a:pPr marR="5080" defTabSz="914400">
              <a:lnSpc>
                <a:spcPct val="90000"/>
              </a:lnSpc>
              <a:spcAft>
                <a:spcPts val="600"/>
              </a:spcAft>
            </a:pPr>
            <a:endParaRPr lang="en-US" sz="2400" spc="-25" dirty="0">
              <a:solidFill>
                <a:srgbClr val="000000"/>
              </a:solidFill>
            </a:endParaRPr>
          </a:p>
          <a:p>
            <a:pPr marL="12700" marR="5080" indent="-228600" defTabSz="914400">
              <a:lnSpc>
                <a:spcPct val="90000"/>
              </a:lnSpc>
              <a:spcAft>
                <a:spcPts val="600"/>
              </a:spcAft>
              <a:buFont typeface="Arial" panose="020B0604020202020204" pitchFamily="34" charset="0"/>
              <a:buChar char="•"/>
            </a:pPr>
            <a:r>
              <a:rPr lang="en-US" sz="2400" spc="-50" dirty="0">
                <a:solidFill>
                  <a:srgbClr val="000000"/>
                </a:solidFill>
              </a:rPr>
              <a:t>You </a:t>
            </a:r>
            <a:r>
              <a:rPr lang="en-US" sz="2400" dirty="0">
                <a:solidFill>
                  <a:srgbClr val="000000"/>
                </a:solidFill>
              </a:rPr>
              <a:t>then </a:t>
            </a:r>
            <a:r>
              <a:rPr lang="en-US" sz="2400" spc="-5" dirty="0">
                <a:solidFill>
                  <a:srgbClr val="000000"/>
                </a:solidFill>
              </a:rPr>
              <a:t>position </a:t>
            </a:r>
            <a:r>
              <a:rPr lang="en-US" sz="2400" dirty="0">
                <a:solidFill>
                  <a:srgbClr val="000000"/>
                </a:solidFill>
              </a:rPr>
              <a:t>the </a:t>
            </a:r>
            <a:r>
              <a:rPr lang="en-US" sz="2400" spc="-5" dirty="0">
                <a:solidFill>
                  <a:srgbClr val="000000"/>
                </a:solidFill>
              </a:rPr>
              <a:t>important elements of</a:t>
            </a:r>
            <a:r>
              <a:rPr lang="en-US" sz="2400" dirty="0">
                <a:solidFill>
                  <a:srgbClr val="000000"/>
                </a:solidFill>
              </a:rPr>
              <a:t> </a:t>
            </a:r>
            <a:r>
              <a:rPr lang="en-US" sz="2400" spc="-10" dirty="0">
                <a:solidFill>
                  <a:srgbClr val="000000"/>
                </a:solidFill>
              </a:rPr>
              <a:t>your </a:t>
            </a:r>
            <a:r>
              <a:rPr lang="en-US" sz="2400" spc="-5" dirty="0">
                <a:solidFill>
                  <a:srgbClr val="000000"/>
                </a:solidFill>
              </a:rPr>
              <a:t>scene along </a:t>
            </a:r>
            <a:r>
              <a:rPr lang="en-US" sz="2400" dirty="0">
                <a:solidFill>
                  <a:srgbClr val="000000"/>
                </a:solidFill>
              </a:rPr>
              <a:t>those </a:t>
            </a:r>
            <a:r>
              <a:rPr lang="en-US" sz="2400" spc="-5" dirty="0">
                <a:solidFill>
                  <a:srgbClr val="000000"/>
                </a:solidFill>
              </a:rPr>
              <a:t>lines (or </a:t>
            </a:r>
            <a:r>
              <a:rPr lang="en-US" sz="2400" spc="-10" dirty="0">
                <a:solidFill>
                  <a:srgbClr val="000000"/>
                </a:solidFill>
              </a:rPr>
              <a:t>at </a:t>
            </a:r>
            <a:r>
              <a:rPr lang="en-US" sz="2400" dirty="0">
                <a:solidFill>
                  <a:srgbClr val="000000"/>
                </a:solidFill>
              </a:rPr>
              <a:t>the </a:t>
            </a:r>
            <a:r>
              <a:rPr lang="en-US" sz="2400" spc="-5" dirty="0">
                <a:solidFill>
                  <a:srgbClr val="000000"/>
                </a:solidFill>
              </a:rPr>
              <a:t>intersections of those lines).</a:t>
            </a:r>
            <a:endParaRPr lang="en-US" sz="2400" dirty="0">
              <a:solidFill>
                <a:srgbClr val="000000"/>
              </a:solidFill>
            </a:endParaRPr>
          </a:p>
        </p:txBody>
      </p:sp>
      <p:sp>
        <p:nvSpPr>
          <p:cNvPr id="7" name="object 2">
            <a:extLst>
              <a:ext uri="{FF2B5EF4-FFF2-40B4-BE49-F238E27FC236}">
                <a16:creationId xmlns:a16="http://schemas.microsoft.com/office/drawing/2014/main" id="{0E1AF06D-4EA4-4A53-BAF7-2B0B2CAB5EFD}"/>
              </a:ext>
            </a:extLst>
          </p:cNvPr>
          <p:cNvSpPr/>
          <p:nvPr/>
        </p:nvSpPr>
        <p:spPr>
          <a:xfrm>
            <a:off x="377109" y="1234912"/>
            <a:ext cx="5401522" cy="4084016"/>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819879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146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orange, holding, girl, standing&#10;&#10;Description automatically generated">
            <a:extLst>
              <a:ext uri="{FF2B5EF4-FFF2-40B4-BE49-F238E27FC236}">
                <a16:creationId xmlns:a16="http://schemas.microsoft.com/office/drawing/2014/main" id="{B8DF0CC3-FBF9-405C-916C-3009041BFA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549" y="839278"/>
            <a:ext cx="3122143" cy="2084030"/>
          </a:xfrm>
          <a:prstGeom prst="rect">
            <a:avLst/>
          </a:prstGeom>
        </p:spPr>
      </p:pic>
      <p:sp>
        <p:nvSpPr>
          <p:cNvPr id="23" name="Rectangle 22">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erson with a tent in a field&#10;&#10;Description automatically generated">
            <a:extLst>
              <a:ext uri="{FF2B5EF4-FFF2-40B4-BE49-F238E27FC236}">
                <a16:creationId xmlns:a16="http://schemas.microsoft.com/office/drawing/2014/main" id="{5A3DD9F6-A96A-4C21-BE85-3E5690DC9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3518" y="807284"/>
            <a:ext cx="3252903" cy="2155048"/>
          </a:xfrm>
          <a:prstGeom prst="rect">
            <a:avLst/>
          </a:prstGeom>
        </p:spPr>
      </p:pic>
      <p:sp>
        <p:nvSpPr>
          <p:cNvPr id="25" name="Rectangle 24">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erson standing next to a train&#10;&#10;Description automatically generated">
            <a:extLst>
              <a:ext uri="{FF2B5EF4-FFF2-40B4-BE49-F238E27FC236}">
                <a16:creationId xmlns:a16="http://schemas.microsoft.com/office/drawing/2014/main" id="{A8AF3203-0A1E-4520-B7FC-892A5722D8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549" y="3924448"/>
            <a:ext cx="3104943" cy="2119123"/>
          </a:xfrm>
          <a:prstGeom prst="rect">
            <a:avLst/>
          </a:prstGeom>
        </p:spPr>
      </p:pic>
      <p:sp>
        <p:nvSpPr>
          <p:cNvPr id="27" name="Rectangle 26">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erson riding a horse in a field&#10;&#10;Description automatically generated">
            <a:extLst>
              <a:ext uri="{FF2B5EF4-FFF2-40B4-BE49-F238E27FC236}">
                <a16:creationId xmlns:a16="http://schemas.microsoft.com/office/drawing/2014/main" id="{430D001C-9696-49DB-A556-09CD08C02A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5215" y="3429000"/>
            <a:ext cx="3252903" cy="2553528"/>
          </a:xfrm>
          <a:prstGeom prst="rect">
            <a:avLst/>
          </a:prstGeom>
        </p:spPr>
      </p:pic>
      <p:sp>
        <p:nvSpPr>
          <p:cNvPr id="29" name="Rectangle 28">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and white vase sitting on a yellow flower&#10;&#10;Description automatically generated">
            <a:extLst>
              <a:ext uri="{FF2B5EF4-FFF2-40B4-BE49-F238E27FC236}">
                <a16:creationId xmlns:a16="http://schemas.microsoft.com/office/drawing/2014/main" id="{446BFFEA-9D0E-47C1-8F3F-9591E25EEA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3518" y="3970992"/>
            <a:ext cx="3252903" cy="2033064"/>
          </a:xfrm>
          <a:prstGeom prst="rect">
            <a:avLst/>
          </a:prstGeom>
        </p:spPr>
      </p:pic>
      <p:sp>
        <p:nvSpPr>
          <p:cNvPr id="4" name="object 2">
            <a:extLst>
              <a:ext uri="{FF2B5EF4-FFF2-40B4-BE49-F238E27FC236}">
                <a16:creationId xmlns:a16="http://schemas.microsoft.com/office/drawing/2014/main" id="{39AC0BFA-0079-41AA-AC14-22DE93F12C79}"/>
              </a:ext>
            </a:extLst>
          </p:cNvPr>
          <p:cNvSpPr/>
          <p:nvPr/>
        </p:nvSpPr>
        <p:spPr>
          <a:xfrm>
            <a:off x="4365215" y="961534"/>
            <a:ext cx="3252903" cy="1961774"/>
          </a:xfrm>
          <a:prstGeom prst="rect">
            <a:avLst/>
          </a:prstGeom>
          <a:blipFill>
            <a:blip r:embed="rId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76295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E4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2D8FBB1C-8F1E-4C6F-9837-1E4F6A501F11}"/>
              </a:ext>
            </a:extLst>
          </p:cNvPr>
          <p:cNvPicPr>
            <a:picLocks noChangeAspect="1"/>
          </p:cNvPicPr>
          <p:nvPr/>
        </p:nvPicPr>
        <p:blipFill>
          <a:blip r:embed="rId2"/>
          <a:stretch>
            <a:fillRect/>
          </a:stretch>
        </p:blipFill>
        <p:spPr>
          <a:xfrm>
            <a:off x="2267090" y="643467"/>
            <a:ext cx="7657820" cy="5571066"/>
          </a:xfrm>
          <a:prstGeom prst="rect">
            <a:avLst/>
          </a:prstGeom>
        </p:spPr>
      </p:pic>
    </p:spTree>
    <p:extLst>
      <p:ext uri="{BB962C8B-B14F-4D97-AF65-F5344CB8AC3E}">
        <p14:creationId xmlns:p14="http://schemas.microsoft.com/office/powerpoint/2010/main" val="909739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742692D-0D32-4659-99AF-6563D82873BE}"/>
              </a:ext>
            </a:extLst>
          </p:cNvPr>
          <p:cNvSpPr txBox="1">
            <a:spLocks/>
          </p:cNvSpPr>
          <p:nvPr/>
        </p:nvSpPr>
        <p:spPr>
          <a:xfrm>
            <a:off x="533400" y="381000"/>
            <a:ext cx="4191000" cy="567463"/>
          </a:xfrm>
          <a:prstGeom prst="rect">
            <a:avLst/>
          </a:prstGeom>
        </p:spPr>
        <p:txBody>
          <a:bodyPr vert="horz" wrap="square" lIns="0" tIns="13335" rIns="0" bIns="0" rtlCol="0">
            <a:spAutoFit/>
          </a:bodyPr>
          <a:lstStyle>
            <a:lvl1pPr>
              <a:defRPr>
                <a:latin typeface="+mj-lt"/>
                <a:ea typeface="+mj-ea"/>
                <a:cs typeface="+mj-cs"/>
              </a:defRPr>
            </a:lvl1pPr>
          </a:lstStyle>
          <a:p>
            <a:pPr marL="12700">
              <a:spcBef>
                <a:spcPts val="105"/>
              </a:spcBef>
            </a:pPr>
            <a:r>
              <a:rPr lang="en-US" sz="3600" kern="0" spc="-5" dirty="0">
                <a:solidFill>
                  <a:sysClr val="windowText" lastClr="000000"/>
                </a:solidFill>
                <a:latin typeface="Calibri Light" panose="020F0302020204030204" pitchFamily="34" charset="0"/>
                <a:cs typeface="Calibri Light" panose="020F0302020204030204" pitchFamily="34" charset="0"/>
              </a:rPr>
              <a:t>Leading</a:t>
            </a:r>
            <a:r>
              <a:rPr lang="en-US" sz="3600" kern="0" spc="-60" dirty="0">
                <a:solidFill>
                  <a:sysClr val="windowText" lastClr="000000"/>
                </a:solidFill>
                <a:latin typeface="Calibri Light" panose="020F0302020204030204" pitchFamily="34" charset="0"/>
                <a:cs typeface="Calibri Light" panose="020F0302020204030204" pitchFamily="34" charset="0"/>
              </a:rPr>
              <a:t> </a:t>
            </a:r>
            <a:r>
              <a:rPr lang="en-US" sz="3600" kern="0" spc="-5" dirty="0">
                <a:solidFill>
                  <a:sysClr val="windowText" lastClr="000000"/>
                </a:solidFill>
                <a:latin typeface="Calibri Light" panose="020F0302020204030204" pitchFamily="34" charset="0"/>
                <a:cs typeface="Calibri Light" panose="020F0302020204030204" pitchFamily="34" charset="0"/>
              </a:rPr>
              <a:t>Lines</a:t>
            </a:r>
          </a:p>
        </p:txBody>
      </p:sp>
      <p:sp>
        <p:nvSpPr>
          <p:cNvPr id="2" name="TextBox 1">
            <a:extLst>
              <a:ext uri="{FF2B5EF4-FFF2-40B4-BE49-F238E27FC236}">
                <a16:creationId xmlns:a16="http://schemas.microsoft.com/office/drawing/2014/main" id="{B093B803-44AF-42C8-9313-EDD812872CA3}"/>
              </a:ext>
            </a:extLst>
          </p:cNvPr>
          <p:cNvSpPr txBox="1"/>
          <p:nvPr/>
        </p:nvSpPr>
        <p:spPr>
          <a:xfrm>
            <a:off x="533400" y="1066799"/>
            <a:ext cx="5266764"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t>Lines that guide the viewer’s eyes through an image.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Leading lines can lead to a focal point or simply guide your eyes to move through a composition in a certain direction.</a:t>
            </a:r>
          </a:p>
        </p:txBody>
      </p:sp>
      <p:pic>
        <p:nvPicPr>
          <p:cNvPr id="4" name="Picture 3">
            <a:extLst>
              <a:ext uri="{FF2B5EF4-FFF2-40B4-BE49-F238E27FC236}">
                <a16:creationId xmlns:a16="http://schemas.microsoft.com/office/drawing/2014/main" id="{E119FCE7-4A80-4875-A8DB-6E8092AF3C52}"/>
              </a:ext>
            </a:extLst>
          </p:cNvPr>
          <p:cNvPicPr>
            <a:picLocks noChangeAspect="1"/>
          </p:cNvPicPr>
          <p:nvPr/>
        </p:nvPicPr>
        <p:blipFill>
          <a:blip r:embed="rId2"/>
          <a:stretch>
            <a:fillRect/>
          </a:stretch>
        </p:blipFill>
        <p:spPr>
          <a:xfrm>
            <a:off x="6257925" y="381000"/>
            <a:ext cx="5400675" cy="5905500"/>
          </a:xfrm>
          <a:prstGeom prst="rect">
            <a:avLst/>
          </a:prstGeom>
        </p:spPr>
      </p:pic>
      <p:pic>
        <p:nvPicPr>
          <p:cNvPr id="7" name="Picture 6">
            <a:extLst>
              <a:ext uri="{FF2B5EF4-FFF2-40B4-BE49-F238E27FC236}">
                <a16:creationId xmlns:a16="http://schemas.microsoft.com/office/drawing/2014/main" id="{13EA18B1-1E7A-4576-A3BC-A3FA188D97D9}"/>
              </a:ext>
            </a:extLst>
          </p:cNvPr>
          <p:cNvPicPr>
            <a:picLocks noChangeAspect="1"/>
          </p:cNvPicPr>
          <p:nvPr/>
        </p:nvPicPr>
        <p:blipFill>
          <a:blip r:embed="rId3"/>
          <a:stretch>
            <a:fillRect/>
          </a:stretch>
        </p:blipFill>
        <p:spPr>
          <a:xfrm>
            <a:off x="715095" y="3124127"/>
            <a:ext cx="4762162" cy="3162373"/>
          </a:xfrm>
          <a:prstGeom prst="rect">
            <a:avLst/>
          </a:prstGeom>
        </p:spPr>
      </p:pic>
    </p:spTree>
    <p:extLst>
      <p:ext uri="{BB962C8B-B14F-4D97-AF65-F5344CB8AC3E}">
        <p14:creationId xmlns:p14="http://schemas.microsoft.com/office/powerpoint/2010/main" val="1432495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5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outdoor, person, building, red&#10;&#10;Description automatically generated">
            <a:extLst>
              <a:ext uri="{FF2B5EF4-FFF2-40B4-BE49-F238E27FC236}">
                <a16:creationId xmlns:a16="http://schemas.microsoft.com/office/drawing/2014/main" id="{A7B3453A-8B70-4F1B-A109-E89EB19605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794" y="643467"/>
            <a:ext cx="2475653" cy="2475653"/>
          </a:xfrm>
          <a:prstGeom prst="rect">
            <a:avLst/>
          </a:prstGeom>
        </p:spPr>
      </p:pic>
      <p:sp>
        <p:nvSpPr>
          <p:cNvPr id="32" name="Rectangle 31">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building, outdoor, person, orange&#10;&#10;Description automatically generated">
            <a:extLst>
              <a:ext uri="{FF2B5EF4-FFF2-40B4-BE49-F238E27FC236}">
                <a16:creationId xmlns:a16="http://schemas.microsoft.com/office/drawing/2014/main" id="{053E351F-23B2-4616-8A44-D90873746B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676" y="673102"/>
            <a:ext cx="3252903" cy="2423412"/>
          </a:xfrm>
          <a:prstGeom prst="rect">
            <a:avLst/>
          </a:prstGeom>
        </p:spPr>
      </p:pic>
      <p:sp>
        <p:nvSpPr>
          <p:cNvPr id="34" name="Rectangle 33">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A dog sitting next to a fence&#10;&#10;Description automatically generated">
            <a:extLst>
              <a:ext uri="{FF2B5EF4-FFF2-40B4-BE49-F238E27FC236}">
                <a16:creationId xmlns:a16="http://schemas.microsoft.com/office/drawing/2014/main" id="{130F5970-99C7-4152-8C69-910DC4695F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3518" y="799152"/>
            <a:ext cx="3252903" cy="2171312"/>
          </a:xfrm>
          <a:prstGeom prst="rect">
            <a:avLst/>
          </a:prstGeom>
        </p:spPr>
      </p:pic>
      <p:sp>
        <p:nvSpPr>
          <p:cNvPr id="36" name="Rectangle 35">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erson sitting on a park bench&#10;&#10;Description automatically generated">
            <a:extLst>
              <a:ext uri="{FF2B5EF4-FFF2-40B4-BE49-F238E27FC236}">
                <a16:creationId xmlns:a16="http://schemas.microsoft.com/office/drawing/2014/main" id="{5E73738D-C6ED-4E39-B116-5F9C728B05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3203" y="3748194"/>
            <a:ext cx="1643634" cy="2471631"/>
          </a:xfrm>
          <a:prstGeom prst="rect">
            <a:avLst/>
          </a:prstGeom>
        </p:spPr>
      </p:pic>
      <p:sp>
        <p:nvSpPr>
          <p:cNvPr id="38" name="Rectangle 37">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7F9FE375-3674-4B26-B67B-30AFAF78C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3610700"/>
            <a:ext cx="3588171"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ridge over a body of water&#10;&#10;Description automatically generated">
            <a:extLst>
              <a:ext uri="{FF2B5EF4-FFF2-40B4-BE49-F238E27FC236}">
                <a16:creationId xmlns:a16="http://schemas.microsoft.com/office/drawing/2014/main" id="{7926FC6C-D633-4FC7-9BF7-0C5516DF6D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5433" y="3949507"/>
            <a:ext cx="3217333" cy="2139526"/>
          </a:xfrm>
          <a:prstGeom prst="rect">
            <a:avLst/>
          </a:prstGeom>
        </p:spPr>
      </p:pic>
      <p:pic>
        <p:nvPicPr>
          <p:cNvPr id="9" name="Picture 8" descr="A group of baseball players standing on top of a field&#10;&#10;Description automatically generated">
            <a:extLst>
              <a:ext uri="{FF2B5EF4-FFF2-40B4-BE49-F238E27FC236}">
                <a16:creationId xmlns:a16="http://schemas.microsoft.com/office/drawing/2014/main" id="{35175FEF-EE7A-4CDB-9A3E-F114B79489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3518" y="3901868"/>
            <a:ext cx="3252903" cy="2171312"/>
          </a:xfrm>
          <a:prstGeom prst="rect">
            <a:avLst/>
          </a:prstGeom>
        </p:spPr>
      </p:pic>
    </p:spTree>
    <p:extLst>
      <p:ext uri="{BB962C8B-B14F-4D97-AF65-F5344CB8AC3E}">
        <p14:creationId xmlns:p14="http://schemas.microsoft.com/office/powerpoint/2010/main" val="155470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0146132-91BB-4B7E-8DD3-E60EF13B7FFC}"/>
              </a:ext>
            </a:extLst>
          </p:cNvPr>
          <p:cNvSpPr/>
          <p:nvPr/>
        </p:nvSpPr>
        <p:spPr>
          <a:xfrm>
            <a:off x="6269065" y="3435317"/>
            <a:ext cx="4581271" cy="3199256"/>
          </a:xfrm>
          <a:prstGeom prst="rect">
            <a:avLst/>
          </a:prstGeom>
          <a:blipFill>
            <a:blip r:embed="rId2" cstate="print"/>
            <a:stretch>
              <a:fillRect/>
            </a:stretch>
          </a:blipFill>
        </p:spPr>
        <p:txBody>
          <a:bodyPr wrap="square" lIns="0" tIns="0" rIns="0" bIns="0" rtlCol="0"/>
          <a:lstStyle/>
          <a:p>
            <a:endParaRPr/>
          </a:p>
        </p:txBody>
      </p:sp>
      <p:sp>
        <p:nvSpPr>
          <p:cNvPr id="6" name="object 2">
            <a:extLst>
              <a:ext uri="{FF2B5EF4-FFF2-40B4-BE49-F238E27FC236}">
                <a16:creationId xmlns:a16="http://schemas.microsoft.com/office/drawing/2014/main" id="{6BA2616F-8CDD-4A8F-B35C-2850D16A4BBF}"/>
              </a:ext>
            </a:extLst>
          </p:cNvPr>
          <p:cNvSpPr/>
          <p:nvPr/>
        </p:nvSpPr>
        <p:spPr>
          <a:xfrm>
            <a:off x="6269065" y="288502"/>
            <a:ext cx="4581271" cy="2893969"/>
          </a:xfrm>
          <a:custGeom>
            <a:avLst/>
            <a:gdLst>
              <a:gd name="connsiteX0" fmla="*/ 0 w 4228605"/>
              <a:gd name="connsiteY0" fmla="*/ 0 h 2978052"/>
              <a:gd name="connsiteX1" fmla="*/ 4228605 w 4228605"/>
              <a:gd name="connsiteY1" fmla="*/ 0 h 2978052"/>
              <a:gd name="connsiteX2" fmla="*/ 4228605 w 4228605"/>
              <a:gd name="connsiteY2" fmla="*/ 2978052 h 2978052"/>
              <a:gd name="connsiteX3" fmla="*/ 0 w 4228605"/>
              <a:gd name="connsiteY3" fmla="*/ 2978052 h 2978052"/>
              <a:gd name="connsiteX4" fmla="*/ 0 w 4228605"/>
              <a:gd name="connsiteY4" fmla="*/ 0 h 2978052"/>
              <a:gd name="connsiteX0" fmla="*/ 0 w 4228605"/>
              <a:gd name="connsiteY0" fmla="*/ 0 h 3031840"/>
              <a:gd name="connsiteX1" fmla="*/ 4228605 w 4228605"/>
              <a:gd name="connsiteY1" fmla="*/ 53788 h 3031840"/>
              <a:gd name="connsiteX2" fmla="*/ 4228605 w 4228605"/>
              <a:gd name="connsiteY2" fmla="*/ 3031840 h 3031840"/>
              <a:gd name="connsiteX3" fmla="*/ 0 w 4228605"/>
              <a:gd name="connsiteY3" fmla="*/ 3031840 h 3031840"/>
              <a:gd name="connsiteX4" fmla="*/ 0 w 4228605"/>
              <a:gd name="connsiteY4" fmla="*/ 0 h 3031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8605" h="3031840">
                <a:moveTo>
                  <a:pt x="0" y="0"/>
                </a:moveTo>
                <a:lnTo>
                  <a:pt x="4228605" y="53788"/>
                </a:lnTo>
                <a:lnTo>
                  <a:pt x="4228605" y="3031840"/>
                </a:lnTo>
                <a:lnTo>
                  <a:pt x="0" y="3031840"/>
                </a:lnTo>
                <a:lnTo>
                  <a:pt x="0" y="0"/>
                </a:lnTo>
                <a:close/>
              </a:path>
            </a:pathLst>
          </a:custGeom>
          <a:blipFill>
            <a:blip r:embed="rId3" cstate="print"/>
            <a:stretch>
              <a:fillRect/>
            </a:stretch>
          </a:blipFill>
        </p:spPr>
        <p:txBody>
          <a:bodyPr wrap="square" lIns="0" tIns="0" rIns="0" bIns="0" rtlCol="0"/>
          <a:lstStyle/>
          <a:p>
            <a:endParaRPr/>
          </a:p>
        </p:txBody>
      </p:sp>
      <p:pic>
        <p:nvPicPr>
          <p:cNvPr id="1026" name="Picture 2" descr="Wedding Songs for Acoustic Guitar | 5 Perfect Picks | Guitar Adventures">
            <a:extLst>
              <a:ext uri="{FF2B5EF4-FFF2-40B4-BE49-F238E27FC236}">
                <a16:creationId xmlns:a16="http://schemas.microsoft.com/office/drawing/2014/main" id="{8884E4B6-6816-4D52-819E-347C678FD2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4735" y="223427"/>
            <a:ext cx="4581271" cy="30511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ading lines tutorial">
            <a:extLst>
              <a:ext uri="{FF2B5EF4-FFF2-40B4-BE49-F238E27FC236}">
                <a16:creationId xmlns:a16="http://schemas.microsoft.com/office/drawing/2014/main" id="{04EB925A-E429-45BC-A303-C2303E4377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4735" y="3429000"/>
            <a:ext cx="4648201" cy="3096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751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DDE67AAA-D137-411B-880C-6AA55F89B6F6}"/>
              </a:ext>
            </a:extLst>
          </p:cNvPr>
          <p:cNvSpPr txBox="1"/>
          <p:nvPr/>
        </p:nvSpPr>
        <p:spPr>
          <a:xfrm>
            <a:off x="457199" y="1228241"/>
            <a:ext cx="4510008" cy="4396075"/>
          </a:xfrm>
          <a:prstGeom prst="rect">
            <a:avLst/>
          </a:prstGeom>
        </p:spPr>
        <p:txBody>
          <a:bodyPr vert="horz" wrap="square" lIns="0" tIns="12700" rIns="0" bIns="0" rtlCol="0">
            <a:spAutoFit/>
          </a:bodyPr>
          <a:lstStyle/>
          <a:p>
            <a:pPr marL="12700" marR="5080">
              <a:spcBef>
                <a:spcPts val="100"/>
              </a:spcBef>
            </a:pPr>
            <a:r>
              <a:rPr lang="en-US" sz="4400" spc="-5" dirty="0">
                <a:latin typeface="Calibri Light" panose="020F0302020204030204" pitchFamily="34" charset="0"/>
                <a:cs typeface="Calibri Light" panose="020F0302020204030204" pitchFamily="34" charset="0"/>
              </a:rPr>
              <a:t>Natural Framing</a:t>
            </a:r>
            <a:endParaRPr lang="en-US" spc="-5" dirty="0">
              <a:latin typeface="Calibri Light" panose="020F0302020204030204" pitchFamily="34" charset="0"/>
              <a:cs typeface="Calibri Light" panose="020F0302020204030204" pitchFamily="34" charset="0"/>
            </a:endParaRPr>
          </a:p>
          <a:p>
            <a:pPr marL="12700" marR="5080">
              <a:spcBef>
                <a:spcPts val="100"/>
              </a:spcBef>
            </a:pPr>
            <a:r>
              <a:rPr sz="2400" spc="-5" dirty="0">
                <a:latin typeface="Calibri"/>
                <a:cs typeface="Calibri"/>
              </a:rPr>
              <a:t>The </a:t>
            </a:r>
            <a:r>
              <a:rPr sz="2400" spc="-10" dirty="0">
                <a:latin typeface="Calibri"/>
                <a:cs typeface="Calibri"/>
              </a:rPr>
              <a:t>world </a:t>
            </a:r>
            <a:r>
              <a:rPr sz="2400" spc="-5" dirty="0">
                <a:latin typeface="Calibri"/>
                <a:cs typeface="Calibri"/>
              </a:rPr>
              <a:t>is full of objects, which </a:t>
            </a:r>
            <a:r>
              <a:rPr sz="2400" spc="-15" dirty="0">
                <a:latin typeface="Calibri"/>
                <a:cs typeface="Calibri"/>
              </a:rPr>
              <a:t>make </a:t>
            </a:r>
            <a:r>
              <a:rPr sz="2400" spc="-10" dirty="0">
                <a:latin typeface="Calibri"/>
                <a:cs typeface="Calibri"/>
              </a:rPr>
              <a:t>perfect natural frames, </a:t>
            </a:r>
            <a:r>
              <a:rPr sz="2400" spc="-5" dirty="0">
                <a:latin typeface="Calibri"/>
                <a:cs typeface="Calibri"/>
              </a:rPr>
              <a:t>such </a:t>
            </a:r>
            <a:r>
              <a:rPr sz="2400" dirty="0">
                <a:latin typeface="Calibri"/>
                <a:cs typeface="Calibri"/>
              </a:rPr>
              <a:t>as </a:t>
            </a:r>
            <a:r>
              <a:rPr sz="2400" spc="-10" dirty="0">
                <a:latin typeface="Calibri"/>
                <a:cs typeface="Calibri"/>
              </a:rPr>
              <a:t>trees,  </a:t>
            </a:r>
            <a:r>
              <a:rPr sz="2400" spc="-20" dirty="0">
                <a:latin typeface="Calibri"/>
                <a:cs typeface="Calibri"/>
              </a:rPr>
              <a:t>archways </a:t>
            </a:r>
            <a:r>
              <a:rPr sz="2400" dirty="0">
                <a:latin typeface="Calibri"/>
                <a:cs typeface="Calibri"/>
              </a:rPr>
              <a:t>and </a:t>
            </a:r>
            <a:r>
              <a:rPr sz="2400" spc="-5" dirty="0">
                <a:latin typeface="Calibri"/>
                <a:cs typeface="Calibri"/>
              </a:rPr>
              <a:t>holes. </a:t>
            </a:r>
            <a:r>
              <a:rPr sz="2400" i="1" u="sng" spc="-5" dirty="0">
                <a:latin typeface="Calibri"/>
                <a:cs typeface="Calibri"/>
              </a:rPr>
              <a:t>By placing </a:t>
            </a:r>
            <a:r>
              <a:rPr sz="2400" i="1" u="sng" dirty="0">
                <a:latin typeface="Calibri"/>
                <a:cs typeface="Calibri"/>
              </a:rPr>
              <a:t>these </a:t>
            </a:r>
            <a:r>
              <a:rPr sz="2400" i="1" u="sng" spc="-10" dirty="0">
                <a:latin typeface="Calibri"/>
                <a:cs typeface="Calibri"/>
              </a:rPr>
              <a:t>around </a:t>
            </a:r>
            <a:r>
              <a:rPr sz="2400" i="1" u="sng" dirty="0">
                <a:latin typeface="Calibri"/>
                <a:cs typeface="Calibri"/>
              </a:rPr>
              <a:t>the </a:t>
            </a:r>
            <a:r>
              <a:rPr sz="2400" i="1" u="sng" spc="-5" dirty="0">
                <a:latin typeface="Calibri"/>
                <a:cs typeface="Calibri"/>
              </a:rPr>
              <a:t>edge of </a:t>
            </a:r>
            <a:r>
              <a:rPr sz="2400" i="1" u="sng" dirty="0">
                <a:latin typeface="Calibri"/>
                <a:cs typeface="Calibri"/>
              </a:rPr>
              <a:t>the </a:t>
            </a:r>
            <a:r>
              <a:rPr sz="2400" i="1" u="sng" spc="-5" dirty="0">
                <a:latin typeface="Calibri"/>
                <a:cs typeface="Calibri"/>
              </a:rPr>
              <a:t>composition </a:t>
            </a:r>
            <a:r>
              <a:rPr sz="2400" i="1" u="sng" spc="-10" dirty="0">
                <a:latin typeface="Calibri"/>
                <a:cs typeface="Calibri"/>
              </a:rPr>
              <a:t>you </a:t>
            </a:r>
            <a:r>
              <a:rPr sz="2400" i="1" u="sng" dirty="0">
                <a:latin typeface="Calibri"/>
                <a:cs typeface="Calibri"/>
              </a:rPr>
              <a:t>help  </a:t>
            </a:r>
            <a:r>
              <a:rPr sz="2400" i="1" u="sng" spc="-10" dirty="0">
                <a:latin typeface="Calibri"/>
                <a:cs typeface="Calibri"/>
              </a:rPr>
              <a:t>to isolate </a:t>
            </a:r>
            <a:r>
              <a:rPr sz="2400" i="1" u="sng" dirty="0">
                <a:latin typeface="Calibri"/>
                <a:cs typeface="Calibri"/>
              </a:rPr>
              <a:t>the </a:t>
            </a:r>
            <a:r>
              <a:rPr sz="2400" i="1" u="sng" spc="-5" dirty="0">
                <a:latin typeface="Calibri"/>
                <a:cs typeface="Calibri"/>
              </a:rPr>
              <a:t>main subject </a:t>
            </a:r>
            <a:r>
              <a:rPr sz="2400" i="1" u="sng" spc="-10" dirty="0">
                <a:latin typeface="Calibri"/>
                <a:cs typeface="Calibri"/>
              </a:rPr>
              <a:t>from </a:t>
            </a:r>
            <a:r>
              <a:rPr sz="2400" i="1" u="sng" dirty="0">
                <a:latin typeface="Calibri"/>
                <a:cs typeface="Calibri"/>
              </a:rPr>
              <a:t>the </a:t>
            </a:r>
            <a:r>
              <a:rPr sz="2400" i="1" u="sng" spc="-5" dirty="0">
                <a:latin typeface="Calibri"/>
                <a:cs typeface="Calibri"/>
              </a:rPr>
              <a:t>outside </a:t>
            </a:r>
            <a:r>
              <a:rPr sz="2400" i="1" u="sng" spc="-10" dirty="0">
                <a:latin typeface="Calibri"/>
                <a:cs typeface="Calibri"/>
              </a:rPr>
              <a:t>world. </a:t>
            </a:r>
            <a:r>
              <a:rPr sz="2400" spc="-5" dirty="0">
                <a:latin typeface="Calibri"/>
                <a:cs typeface="Calibri"/>
              </a:rPr>
              <a:t>The </a:t>
            </a:r>
            <a:r>
              <a:rPr sz="2400" spc="-10" dirty="0">
                <a:latin typeface="Calibri"/>
                <a:cs typeface="Calibri"/>
              </a:rPr>
              <a:t>result </a:t>
            </a:r>
            <a:r>
              <a:rPr sz="2400" dirty="0">
                <a:latin typeface="Calibri"/>
                <a:cs typeface="Calibri"/>
              </a:rPr>
              <a:t>is a </a:t>
            </a:r>
            <a:r>
              <a:rPr sz="2400" spc="-10" dirty="0">
                <a:latin typeface="Calibri"/>
                <a:cs typeface="Calibri"/>
              </a:rPr>
              <a:t>more focused  </a:t>
            </a:r>
            <a:r>
              <a:rPr sz="2400" spc="-5" dirty="0">
                <a:latin typeface="Calibri"/>
                <a:cs typeface="Calibri"/>
              </a:rPr>
              <a:t>image, which </a:t>
            </a:r>
            <a:r>
              <a:rPr sz="2400" spc="-20" dirty="0">
                <a:latin typeface="Calibri"/>
                <a:cs typeface="Calibri"/>
              </a:rPr>
              <a:t>draws </a:t>
            </a:r>
            <a:r>
              <a:rPr sz="2400" spc="-10" dirty="0">
                <a:latin typeface="Calibri"/>
                <a:cs typeface="Calibri"/>
              </a:rPr>
              <a:t>your </a:t>
            </a:r>
            <a:r>
              <a:rPr sz="2400" spc="-15" dirty="0">
                <a:latin typeface="Calibri"/>
                <a:cs typeface="Calibri"/>
              </a:rPr>
              <a:t>eye </a:t>
            </a:r>
            <a:r>
              <a:rPr sz="2400" spc="-10" dirty="0">
                <a:latin typeface="Calibri"/>
                <a:cs typeface="Calibri"/>
              </a:rPr>
              <a:t>naturally to </a:t>
            </a:r>
            <a:r>
              <a:rPr sz="2400" dirty="0">
                <a:latin typeface="Calibri"/>
                <a:cs typeface="Calibri"/>
              </a:rPr>
              <a:t>the </a:t>
            </a:r>
            <a:r>
              <a:rPr sz="2400" spc="-5" dirty="0">
                <a:latin typeface="Calibri"/>
                <a:cs typeface="Calibri"/>
              </a:rPr>
              <a:t>main </a:t>
            </a:r>
            <a:r>
              <a:rPr sz="2400" spc="-10" dirty="0">
                <a:latin typeface="Calibri"/>
                <a:cs typeface="Calibri"/>
              </a:rPr>
              <a:t>point </a:t>
            </a:r>
            <a:r>
              <a:rPr sz="2400" spc="-5" dirty="0">
                <a:latin typeface="Calibri"/>
                <a:cs typeface="Calibri"/>
              </a:rPr>
              <a:t>of</a:t>
            </a:r>
            <a:r>
              <a:rPr sz="2400" spc="125" dirty="0">
                <a:latin typeface="Calibri"/>
                <a:cs typeface="Calibri"/>
              </a:rPr>
              <a:t> </a:t>
            </a:r>
            <a:r>
              <a:rPr sz="2400" spc="-15" dirty="0">
                <a:latin typeface="Calibri"/>
                <a:cs typeface="Calibri"/>
              </a:rPr>
              <a:t>interest.</a:t>
            </a:r>
            <a:endParaRPr sz="2400" dirty="0">
              <a:latin typeface="Calibri"/>
              <a:cs typeface="Calibri"/>
            </a:endParaRPr>
          </a:p>
        </p:txBody>
      </p:sp>
      <p:pic>
        <p:nvPicPr>
          <p:cNvPr id="6" name="Picture 5" descr="A close up of a person talking on a cell phone in the water&#10;&#10;Description automatically generated">
            <a:extLst>
              <a:ext uri="{FF2B5EF4-FFF2-40B4-BE49-F238E27FC236}">
                <a16:creationId xmlns:a16="http://schemas.microsoft.com/office/drawing/2014/main" id="{BAD4462E-8083-4DA9-A34D-A3BD8664AA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011" y="584027"/>
            <a:ext cx="4452000" cy="2972834"/>
          </a:xfrm>
          <a:prstGeom prst="rect">
            <a:avLst/>
          </a:prstGeom>
        </p:spPr>
      </p:pic>
      <p:pic>
        <p:nvPicPr>
          <p:cNvPr id="10" name="Picture 9" descr="A picture containing outdoor, building, chair, sitting&#10;&#10;Description automatically generated">
            <a:extLst>
              <a:ext uri="{FF2B5EF4-FFF2-40B4-BE49-F238E27FC236}">
                <a16:creationId xmlns:a16="http://schemas.microsoft.com/office/drawing/2014/main" id="{38DC13EE-D2D8-4984-9243-969A3B6EA4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1011" y="3699808"/>
            <a:ext cx="4414994" cy="2985027"/>
          </a:xfrm>
          <a:prstGeom prst="rect">
            <a:avLst/>
          </a:prstGeom>
        </p:spPr>
      </p:pic>
    </p:spTree>
    <p:extLst>
      <p:ext uri="{BB962C8B-B14F-4D97-AF65-F5344CB8AC3E}">
        <p14:creationId xmlns:p14="http://schemas.microsoft.com/office/powerpoint/2010/main" val="6587176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835</Words>
  <Application>Microsoft Office PowerPoint</Application>
  <PresentationFormat>Widescreen</PresentationFormat>
  <Paragraphs>31</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Arial Black</vt:lpstr>
      <vt:lpstr>Calibri</vt:lpstr>
      <vt:lpstr>Calibri Light</vt:lpstr>
      <vt:lpstr>Office Theme</vt:lpstr>
      <vt:lpstr>Photographic Rules of Composition </vt:lpstr>
      <vt:lpstr>What is Composition?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Viewpoint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Photographic Rules of Composition </dc:title>
  <dc:creator>Sandy De La Rosa</dc:creator>
  <cp:lastModifiedBy>Sandy De La Rosa</cp:lastModifiedBy>
  <cp:revision>1</cp:revision>
  <dcterms:created xsi:type="dcterms:W3CDTF">2020-09-11T05:33:49Z</dcterms:created>
  <dcterms:modified xsi:type="dcterms:W3CDTF">2023-10-02T21:22:05Z</dcterms:modified>
</cp:coreProperties>
</file>