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56" r:id="rId2"/>
    <p:sldId id="274" r:id="rId3"/>
    <p:sldId id="275" r:id="rId4"/>
    <p:sldId id="276" r:id="rId5"/>
    <p:sldId id="257" r:id="rId6"/>
    <p:sldId id="258" r:id="rId7"/>
    <p:sldId id="259" r:id="rId8"/>
    <p:sldId id="262" r:id="rId9"/>
    <p:sldId id="260" r:id="rId10"/>
    <p:sldId id="263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10443A"/>
    <a:srgbClr val="CC0000"/>
    <a:srgbClr val="FFFF00"/>
    <a:srgbClr val="990099"/>
    <a:srgbClr val="009900"/>
    <a:srgbClr val="FF99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54D9B2-37F3-41D7-A75E-0E250C0F9534}" v="4" dt="2023-01-30T20:16:44.5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8" autoAdjust="0"/>
    <p:restoredTop sz="94660"/>
  </p:normalViewPr>
  <p:slideViewPr>
    <p:cSldViewPr>
      <p:cViewPr varScale="1">
        <p:scale>
          <a:sx n="104" d="100"/>
          <a:sy n="104" d="100"/>
        </p:scale>
        <p:origin x="163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y De La Rosa" userId="787cc49a-ca80-41be-a63b-f0958436d663" providerId="ADAL" clId="{CF54D9B2-37F3-41D7-A75E-0E250C0F9534}"/>
    <pc:docChg chg="custSel delSld modSld">
      <pc:chgData name="Sandy De La Rosa" userId="787cc49a-ca80-41be-a63b-f0958436d663" providerId="ADAL" clId="{CF54D9B2-37F3-41D7-A75E-0E250C0F9534}" dt="2023-01-30T20:16:44.535" v="24" actId="1076"/>
      <pc:docMkLst>
        <pc:docMk/>
      </pc:docMkLst>
      <pc:sldChg chg="modSp mod">
        <pc:chgData name="Sandy De La Rosa" userId="787cc49a-ca80-41be-a63b-f0958436d663" providerId="ADAL" clId="{CF54D9B2-37F3-41D7-A75E-0E250C0F9534}" dt="2023-01-30T17:11:44.911" v="3" actId="122"/>
        <pc:sldMkLst>
          <pc:docMk/>
          <pc:sldMk cId="0" sldId="256"/>
        </pc:sldMkLst>
        <pc:spChg chg="mod">
          <ac:chgData name="Sandy De La Rosa" userId="787cc49a-ca80-41be-a63b-f0958436d663" providerId="ADAL" clId="{CF54D9B2-37F3-41D7-A75E-0E250C0F9534}" dt="2023-01-30T17:11:39.558" v="1" actId="27636"/>
          <ac:spMkLst>
            <pc:docMk/>
            <pc:sldMk cId="0" sldId="256"/>
            <ac:spMk id="3074" creationId="{2DA96165-76D3-3BCC-8CB2-C3BB63BED627}"/>
          </ac:spMkLst>
        </pc:spChg>
        <pc:spChg chg="mod">
          <ac:chgData name="Sandy De La Rosa" userId="787cc49a-ca80-41be-a63b-f0958436d663" providerId="ADAL" clId="{CF54D9B2-37F3-41D7-A75E-0E250C0F9534}" dt="2023-01-30T17:11:44.911" v="3" actId="122"/>
          <ac:spMkLst>
            <pc:docMk/>
            <pc:sldMk cId="0" sldId="256"/>
            <ac:spMk id="3075" creationId="{5F2B89C9-0288-C04C-B82C-4772303DB5B4}"/>
          </ac:spMkLst>
        </pc:spChg>
      </pc:sldChg>
      <pc:sldChg chg="modSp mod">
        <pc:chgData name="Sandy De La Rosa" userId="787cc49a-ca80-41be-a63b-f0958436d663" providerId="ADAL" clId="{CF54D9B2-37F3-41D7-A75E-0E250C0F9534}" dt="2023-01-30T17:12:37.073" v="14" actId="1076"/>
        <pc:sldMkLst>
          <pc:docMk/>
          <pc:sldMk cId="0" sldId="257"/>
        </pc:sldMkLst>
        <pc:spChg chg="mod">
          <ac:chgData name="Sandy De La Rosa" userId="787cc49a-ca80-41be-a63b-f0958436d663" providerId="ADAL" clId="{CF54D9B2-37F3-41D7-A75E-0E250C0F9534}" dt="2023-01-30T17:12:37.073" v="14" actId="1076"/>
          <ac:spMkLst>
            <pc:docMk/>
            <pc:sldMk cId="0" sldId="257"/>
            <ac:spMk id="7170" creationId="{404B12C3-4B20-DEB8-D779-9479E9EDB928}"/>
          </ac:spMkLst>
        </pc:spChg>
      </pc:sldChg>
      <pc:sldChg chg="modSp mod">
        <pc:chgData name="Sandy De La Rosa" userId="787cc49a-ca80-41be-a63b-f0958436d663" providerId="ADAL" clId="{CF54D9B2-37F3-41D7-A75E-0E250C0F9534}" dt="2023-01-30T17:12:42.891" v="15" actId="1076"/>
        <pc:sldMkLst>
          <pc:docMk/>
          <pc:sldMk cId="0" sldId="259"/>
        </pc:sldMkLst>
        <pc:spChg chg="mod">
          <ac:chgData name="Sandy De La Rosa" userId="787cc49a-ca80-41be-a63b-f0958436d663" providerId="ADAL" clId="{CF54D9B2-37F3-41D7-A75E-0E250C0F9534}" dt="2023-01-30T17:12:42.891" v="15" actId="1076"/>
          <ac:spMkLst>
            <pc:docMk/>
            <pc:sldMk cId="0" sldId="259"/>
            <ac:spMk id="9218" creationId="{3E2FB294-6403-F9AE-C564-A43FF92F2623}"/>
          </ac:spMkLst>
        </pc:spChg>
      </pc:sldChg>
      <pc:sldChg chg="modSp mod">
        <pc:chgData name="Sandy De La Rosa" userId="787cc49a-ca80-41be-a63b-f0958436d663" providerId="ADAL" clId="{CF54D9B2-37F3-41D7-A75E-0E250C0F9534}" dt="2023-01-30T17:12:48.770" v="16" actId="1076"/>
        <pc:sldMkLst>
          <pc:docMk/>
          <pc:sldMk cId="0" sldId="260"/>
        </pc:sldMkLst>
        <pc:spChg chg="mod">
          <ac:chgData name="Sandy De La Rosa" userId="787cc49a-ca80-41be-a63b-f0958436d663" providerId="ADAL" clId="{CF54D9B2-37F3-41D7-A75E-0E250C0F9534}" dt="2023-01-30T17:12:48.770" v="16" actId="1076"/>
          <ac:spMkLst>
            <pc:docMk/>
            <pc:sldMk cId="0" sldId="260"/>
            <ac:spMk id="11266" creationId="{DDADA98D-7784-F653-2869-0B4797DC4317}"/>
          </ac:spMkLst>
        </pc:spChg>
        <pc:spChg chg="mod">
          <ac:chgData name="Sandy De La Rosa" userId="787cc49a-ca80-41be-a63b-f0958436d663" providerId="ADAL" clId="{CF54D9B2-37F3-41D7-A75E-0E250C0F9534}" dt="2023-01-30T17:11:39.501" v="0"/>
          <ac:spMkLst>
            <pc:docMk/>
            <pc:sldMk cId="0" sldId="260"/>
            <ac:spMk id="11267" creationId="{FDFCE1C0-90C6-D6CD-5937-0DA927C67C36}"/>
          </ac:spMkLst>
        </pc:spChg>
      </pc:sldChg>
      <pc:sldChg chg="modSp mod">
        <pc:chgData name="Sandy De La Rosa" userId="787cc49a-ca80-41be-a63b-f0958436d663" providerId="ADAL" clId="{CF54D9B2-37F3-41D7-A75E-0E250C0F9534}" dt="2023-01-30T17:11:39.584" v="2" actId="27636"/>
        <pc:sldMkLst>
          <pc:docMk/>
          <pc:sldMk cId="0" sldId="263"/>
        </pc:sldMkLst>
        <pc:spChg chg="mod">
          <ac:chgData name="Sandy De La Rosa" userId="787cc49a-ca80-41be-a63b-f0958436d663" providerId="ADAL" clId="{CF54D9B2-37F3-41D7-A75E-0E250C0F9534}" dt="2023-01-30T17:11:39.584" v="2" actId="27636"/>
          <ac:spMkLst>
            <pc:docMk/>
            <pc:sldMk cId="0" sldId="263"/>
            <ac:spMk id="12291" creationId="{164A1DC9-0063-7452-37FA-E09D06D83CF5}"/>
          </ac:spMkLst>
        </pc:spChg>
      </pc:sldChg>
      <pc:sldChg chg="modSp mod">
        <pc:chgData name="Sandy De La Rosa" userId="787cc49a-ca80-41be-a63b-f0958436d663" providerId="ADAL" clId="{CF54D9B2-37F3-41D7-A75E-0E250C0F9534}" dt="2023-01-30T17:13:02.957" v="22" actId="122"/>
        <pc:sldMkLst>
          <pc:docMk/>
          <pc:sldMk cId="0" sldId="267"/>
        </pc:sldMkLst>
        <pc:spChg chg="mod">
          <ac:chgData name="Sandy De La Rosa" userId="787cc49a-ca80-41be-a63b-f0958436d663" providerId="ADAL" clId="{CF54D9B2-37F3-41D7-A75E-0E250C0F9534}" dt="2023-01-30T17:13:02.957" v="22" actId="122"/>
          <ac:spMkLst>
            <pc:docMk/>
            <pc:sldMk cId="0" sldId="267"/>
            <ac:spMk id="13314" creationId="{77D29608-6CF9-4E56-6B48-640AD5670A9A}"/>
          </ac:spMkLst>
        </pc:spChg>
      </pc:sldChg>
      <pc:sldChg chg="modSp del">
        <pc:chgData name="Sandy De La Rosa" userId="787cc49a-ca80-41be-a63b-f0958436d663" providerId="ADAL" clId="{CF54D9B2-37F3-41D7-A75E-0E250C0F9534}" dt="2023-01-30T17:13:08.735" v="23" actId="47"/>
        <pc:sldMkLst>
          <pc:docMk/>
          <pc:sldMk cId="0" sldId="273"/>
        </pc:sldMkLst>
        <pc:spChg chg="mod">
          <ac:chgData name="Sandy De La Rosa" userId="787cc49a-ca80-41be-a63b-f0958436d663" providerId="ADAL" clId="{CF54D9B2-37F3-41D7-A75E-0E250C0F9534}" dt="2023-01-30T17:11:39.501" v="0"/>
          <ac:spMkLst>
            <pc:docMk/>
            <pc:sldMk cId="0" sldId="273"/>
            <ac:spMk id="79879" creationId="{C09EC640-F89A-6891-A8DD-CA9EBE2A77F9}"/>
          </ac:spMkLst>
        </pc:spChg>
      </pc:sldChg>
      <pc:sldChg chg="modSp mod">
        <pc:chgData name="Sandy De La Rosa" userId="787cc49a-ca80-41be-a63b-f0958436d663" providerId="ADAL" clId="{CF54D9B2-37F3-41D7-A75E-0E250C0F9534}" dt="2023-01-30T17:12:18.074" v="10" actId="1076"/>
        <pc:sldMkLst>
          <pc:docMk/>
          <pc:sldMk cId="0" sldId="274"/>
        </pc:sldMkLst>
        <pc:spChg chg="mod">
          <ac:chgData name="Sandy De La Rosa" userId="787cc49a-ca80-41be-a63b-f0958436d663" providerId="ADAL" clId="{CF54D9B2-37F3-41D7-A75E-0E250C0F9534}" dt="2023-01-30T17:11:56.498" v="4" actId="14100"/>
          <ac:spMkLst>
            <pc:docMk/>
            <pc:sldMk cId="0" sldId="274"/>
            <ac:spMk id="3" creationId="{C2A7BEBD-2414-4E93-AB09-CCE1CC219710}"/>
          </ac:spMkLst>
        </pc:spChg>
        <pc:spChg chg="mod">
          <ac:chgData name="Sandy De La Rosa" userId="787cc49a-ca80-41be-a63b-f0958436d663" providerId="ADAL" clId="{CF54D9B2-37F3-41D7-A75E-0E250C0F9534}" dt="2023-01-30T17:12:18.074" v="10" actId="1076"/>
          <ac:spMkLst>
            <pc:docMk/>
            <pc:sldMk cId="0" sldId="274"/>
            <ac:spMk id="4098" creationId="{746BBB00-C5A0-FE50-8197-6579AC0817DF}"/>
          </ac:spMkLst>
        </pc:spChg>
        <pc:picChg chg="mod">
          <ac:chgData name="Sandy De La Rosa" userId="787cc49a-ca80-41be-a63b-f0958436d663" providerId="ADAL" clId="{CF54D9B2-37F3-41D7-A75E-0E250C0F9534}" dt="2023-01-30T17:12:00.587" v="6" actId="1076"/>
          <ac:picMkLst>
            <pc:docMk/>
            <pc:sldMk cId="0" sldId="274"/>
            <ac:picMk id="4100" creationId="{E207B2AC-6DFA-482D-D5AD-50BE06D56C58}"/>
          </ac:picMkLst>
        </pc:picChg>
      </pc:sldChg>
      <pc:sldChg chg="modSp mod">
        <pc:chgData name="Sandy De La Rosa" userId="787cc49a-ca80-41be-a63b-f0958436d663" providerId="ADAL" clId="{CF54D9B2-37F3-41D7-A75E-0E250C0F9534}" dt="2023-01-30T17:12:10.347" v="8" actId="1076"/>
        <pc:sldMkLst>
          <pc:docMk/>
          <pc:sldMk cId="0" sldId="275"/>
        </pc:sldMkLst>
        <pc:spChg chg="mod">
          <ac:chgData name="Sandy De La Rosa" userId="787cc49a-ca80-41be-a63b-f0958436d663" providerId="ADAL" clId="{CF54D9B2-37F3-41D7-A75E-0E250C0F9534}" dt="2023-01-30T17:12:10.347" v="8" actId="1076"/>
          <ac:spMkLst>
            <pc:docMk/>
            <pc:sldMk cId="0" sldId="275"/>
            <ac:spMk id="5122" creationId="{4AD384A0-BB80-39FB-1DAA-3130B7D77FC4}"/>
          </ac:spMkLst>
        </pc:spChg>
      </pc:sldChg>
      <pc:sldChg chg="modSp mod">
        <pc:chgData name="Sandy De La Rosa" userId="787cc49a-ca80-41be-a63b-f0958436d663" providerId="ADAL" clId="{CF54D9B2-37F3-41D7-A75E-0E250C0F9534}" dt="2023-01-30T20:16:44.535" v="24" actId="1076"/>
        <pc:sldMkLst>
          <pc:docMk/>
          <pc:sldMk cId="0" sldId="276"/>
        </pc:sldMkLst>
        <pc:spChg chg="mod">
          <ac:chgData name="Sandy De La Rosa" userId="787cc49a-ca80-41be-a63b-f0958436d663" providerId="ADAL" clId="{CF54D9B2-37F3-41D7-A75E-0E250C0F9534}" dt="2023-01-30T17:12:27.108" v="12" actId="122"/>
          <ac:spMkLst>
            <pc:docMk/>
            <pc:sldMk cId="0" sldId="276"/>
            <ac:spMk id="6146" creationId="{C04E02C8-D61F-18E7-AFEB-C44D01897F46}"/>
          </ac:spMkLst>
        </pc:spChg>
        <pc:spChg chg="mod">
          <ac:chgData name="Sandy De La Rosa" userId="787cc49a-ca80-41be-a63b-f0958436d663" providerId="ADAL" clId="{CF54D9B2-37F3-41D7-A75E-0E250C0F9534}" dt="2023-01-30T17:11:39.501" v="0"/>
          <ac:spMkLst>
            <pc:docMk/>
            <pc:sldMk cId="0" sldId="276"/>
            <ac:spMk id="6147" creationId="{16807CB6-01A0-DE2A-DDD4-59A416C19E44}"/>
          </ac:spMkLst>
        </pc:spChg>
        <pc:picChg chg="mod">
          <ac:chgData name="Sandy De La Rosa" userId="787cc49a-ca80-41be-a63b-f0958436d663" providerId="ADAL" clId="{CF54D9B2-37F3-41D7-A75E-0E250C0F9534}" dt="2023-01-30T20:16:44.535" v="24" actId="1076"/>
          <ac:picMkLst>
            <pc:docMk/>
            <pc:sldMk cId="0" sldId="276"/>
            <ac:picMk id="6150" creationId="{6423FC62-34EC-FAE7-8193-0425466E458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pPr>
              <a:defRPr/>
            </a:pPr>
            <a:fld id="{3FF227CB-51C3-49EB-BFE6-32BE023E8A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56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E6A73-FEF3-46DC-8C59-A112FE44FEB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4791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9BDE6A73-FEF3-46DC-8C59-A112FE44FEB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698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9BDE6A73-FEF3-46DC-8C59-A112FE44FEB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1203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9BDE6A73-FEF3-46DC-8C59-A112FE44FEB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152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E6A73-FEF3-46DC-8C59-A112FE44FEB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38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E6A73-FEF3-46DC-8C59-A112FE44FEB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216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24479-2677-45E1-82CD-C1E78430F05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249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FAB1322C-0141-4819-8317-B3F6238535C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33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7A100-DAC1-4085-92C7-17B232A5CD4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49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pPr>
              <a:defRPr/>
            </a:pPr>
            <a:fld id="{360011CC-C9F5-4EA4-A94A-963EE80A188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979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7F25D-4C44-46F9-A4B4-6419A7A0241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01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EA883A-3757-4667-9085-570DEF35E4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41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7D875-03E4-43F3-81D3-2E1B774898F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163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CC9879-EBA5-4BBF-9F39-CC20B8F54C6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248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5764F-A4DB-403E-8F1A-ED0B1E19830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97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FADBD-F71D-4BC4-BF0C-FFA6F2397B4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49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DE6A73-FEF3-46DC-8C59-A112FE44FEB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5806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eburbanist.com/2008/11/30/monotone-monochrome-photography/?ref=search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DA96165-76D3-3BCC-8CB2-C3BB63BED6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6600" dirty="0">
                <a:solidFill>
                  <a:srgbClr val="3366FF"/>
                </a:solidFill>
                <a:latin typeface="Gill Sans Ultra Bold" panose="020B0A02020104020203" pitchFamily="34" charset="0"/>
              </a:rPr>
              <a:t>Color Schemes</a:t>
            </a:r>
          </a:p>
        </p:txBody>
      </p:sp>
      <p:sp>
        <p:nvSpPr>
          <p:cNvPr id="3075" name="Rectangle 4">
            <a:extLst>
              <a:ext uri="{FF2B5EF4-FFF2-40B4-BE49-F238E27FC236}">
                <a16:creationId xmlns:a16="http://schemas.microsoft.com/office/drawing/2014/main" id="{5F2B89C9-0288-C04C-B82C-4772303DB5B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solidFill>
                  <a:schemeClr val="hlink"/>
                </a:solidFill>
              </a:rPr>
              <a:t>Summit High School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yelwin">
            <a:extLst>
              <a:ext uri="{FF2B5EF4-FFF2-40B4-BE49-F238E27FC236}">
                <a16:creationId xmlns:a16="http://schemas.microsoft.com/office/drawing/2014/main" id="{8E098F23-333D-51F1-263B-9C771EB01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1" t="4207" r="5074" b="14851"/>
          <a:stretch>
            <a:fillRect/>
          </a:stretch>
        </p:blipFill>
        <p:spPr bwMode="auto">
          <a:xfrm>
            <a:off x="3352800" y="2036763"/>
            <a:ext cx="27876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7">
            <a:extLst>
              <a:ext uri="{FF2B5EF4-FFF2-40B4-BE49-F238E27FC236}">
                <a16:creationId xmlns:a16="http://schemas.microsoft.com/office/drawing/2014/main" id="{164A1DC9-0063-7452-37FA-E09D06D83C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800"/>
              <a:t> </a:t>
            </a:r>
            <a:r>
              <a:rPr lang="en-US" altLang="en-US" sz="4000">
                <a:solidFill>
                  <a:schemeClr val="bg1"/>
                </a:solidFill>
                <a:latin typeface="Gill Sans Ultra Bold" panose="020B0A02020104020203" pitchFamily="34" charset="0"/>
              </a:rPr>
              <a:t>R &amp; G     Y &amp; V      B  &amp; O</a:t>
            </a:r>
          </a:p>
        </p:txBody>
      </p:sp>
      <p:pic>
        <p:nvPicPr>
          <p:cNvPr id="12292" name="Picture 6">
            <a:extLst>
              <a:ext uri="{FF2B5EF4-FFF2-40B4-BE49-F238E27FC236}">
                <a16:creationId xmlns:a16="http://schemas.microsoft.com/office/drawing/2014/main" id="{6D860F71-B342-2D63-9DD1-CCDBCFA86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28956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9">
            <a:extLst>
              <a:ext uri="{FF2B5EF4-FFF2-40B4-BE49-F238E27FC236}">
                <a16:creationId xmlns:a16="http://schemas.microsoft.com/office/drawing/2014/main" id="{FF77CC49-F9B9-5FDA-35F2-462EDFAA5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r="17377"/>
          <a:stretch>
            <a:fillRect/>
          </a:stretch>
        </p:blipFill>
        <p:spPr bwMode="auto">
          <a:xfrm>
            <a:off x="6400800" y="2036763"/>
            <a:ext cx="2528888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7D29608-6CF9-4E56-6B48-640AD5670A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1618" y="690418"/>
            <a:ext cx="6377940" cy="1293028"/>
          </a:xfrm>
        </p:spPr>
        <p:txBody>
          <a:bodyPr/>
          <a:lstStyle/>
          <a:p>
            <a:pPr algn="ctr" eaLnBrk="1" hangingPunct="1"/>
            <a:r>
              <a:rPr lang="en-US" altLang="en-US" sz="3200" dirty="0">
                <a:solidFill>
                  <a:srgbClr val="FF9900"/>
                </a:solidFill>
                <a:latin typeface="Gill Sans Ultra Bold" panose="020B0A02020104020203" pitchFamily="34" charset="0"/>
              </a:rPr>
              <a:t>Warm Colors </a:t>
            </a:r>
            <a:r>
              <a:rPr lang="en-US" altLang="en-US" sz="3200" dirty="0">
                <a:solidFill>
                  <a:schemeClr val="bg1"/>
                </a:solidFill>
                <a:latin typeface="Gill Sans Ultra Bold" panose="020B0A02020104020203" pitchFamily="34" charset="0"/>
              </a:rPr>
              <a:t>and</a:t>
            </a:r>
            <a:r>
              <a:rPr lang="en-US" altLang="en-US" sz="3200" dirty="0">
                <a:solidFill>
                  <a:srgbClr val="FF9900"/>
                </a:solidFill>
                <a:latin typeface="Gill Sans Ultra Bold" panose="020B0A02020104020203" pitchFamily="34" charset="0"/>
              </a:rPr>
              <a:t> </a:t>
            </a:r>
            <a:r>
              <a:rPr lang="en-US" altLang="en-US" sz="3200" dirty="0">
                <a:solidFill>
                  <a:srgbClr val="3333FF"/>
                </a:solidFill>
                <a:latin typeface="Gill Sans Ultra Bold" panose="020B0A02020104020203" pitchFamily="34" charset="0"/>
              </a:rPr>
              <a:t>Cool Colors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28C621D8-CF29-3503-9D85-281587186B2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66738" y="2057400"/>
            <a:ext cx="3810000" cy="4114800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hlink"/>
                </a:solidFill>
              </a:rPr>
              <a:t>Reds, </a:t>
            </a:r>
            <a:r>
              <a:rPr lang="en-US" dirty="0">
                <a:solidFill>
                  <a:srgbClr val="FF9900"/>
                </a:solidFill>
              </a:rPr>
              <a:t>Oranges</a:t>
            </a:r>
            <a:r>
              <a:rPr lang="en-US" dirty="0">
                <a:solidFill>
                  <a:srgbClr val="FF3300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>
                <a:solidFill>
                  <a:srgbClr val="FFFF00"/>
                </a:solidFill>
              </a:rPr>
              <a:t>Yellows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FF9900"/>
                </a:solidFill>
              </a:rPr>
              <a:t>Usually associated with sunshine or fire.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Warm colors move towards viewer.</a:t>
            </a:r>
          </a:p>
        </p:txBody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3AB8B6B6-B638-4716-364F-5AF603E863F0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700588" y="2057400"/>
            <a:ext cx="3810000" cy="4114800"/>
          </a:xfrm>
          <a:solidFill>
            <a:schemeClr val="bg2">
              <a:lumMod val="25000"/>
              <a:lumOff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folHlink"/>
                </a:solidFill>
              </a:rPr>
              <a:t>Blues, </a:t>
            </a:r>
            <a:r>
              <a:rPr lang="en-US" dirty="0">
                <a:solidFill>
                  <a:srgbClr val="009900"/>
                </a:solidFill>
              </a:rPr>
              <a:t>Greens, </a:t>
            </a:r>
            <a:r>
              <a:rPr lang="en-US" dirty="0"/>
              <a:t>and </a:t>
            </a:r>
            <a:r>
              <a:rPr lang="en-US" dirty="0">
                <a:solidFill>
                  <a:srgbClr val="990099"/>
                </a:solidFill>
              </a:rPr>
              <a:t>Violets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Usually associated with water, ice/snow, or grass.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10443A"/>
                </a:solidFill>
              </a:rPr>
              <a:t>Cool colors seem to recede or move away.</a:t>
            </a:r>
          </a:p>
        </p:txBody>
      </p:sp>
      <p:pic>
        <p:nvPicPr>
          <p:cNvPr id="14343" name="Picture 7">
            <a:extLst>
              <a:ext uri="{FF2B5EF4-FFF2-40B4-BE49-F238E27FC236}">
                <a16:creationId xmlns:a16="http://schemas.microsoft.com/office/drawing/2014/main" id="{D8B9BBF0-6AD6-39D9-1DCC-D777FA2A5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445770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>
            <a:extLst>
              <a:ext uri="{FF2B5EF4-FFF2-40B4-BE49-F238E27FC236}">
                <a16:creationId xmlns:a16="http://schemas.microsoft.com/office/drawing/2014/main" id="{74DC1716-E461-1679-4CB1-59D9FD9A1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2057400"/>
            <a:ext cx="445770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45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nimBg="1"/>
      <p:bldP spid="64517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46BBB00-C5A0-FE50-8197-6579AC0817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3030" y="738540"/>
            <a:ext cx="6377940" cy="1293028"/>
          </a:xfrm>
        </p:spPr>
        <p:txBody>
          <a:bodyPr/>
          <a:lstStyle/>
          <a:p>
            <a:pPr algn="ctr"/>
            <a:r>
              <a:rPr lang="en-US" altLang="en-US" sz="4000" dirty="0">
                <a:solidFill>
                  <a:srgbClr val="3333FF"/>
                </a:solidFill>
                <a:latin typeface="Gill Sans Ultra Bold" panose="020B0A02020104020203" pitchFamily="34" charset="0"/>
              </a:rPr>
              <a:t>Color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7BEBD-2414-4E93-AB09-CCE1CC219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017713"/>
            <a:ext cx="4876800" cy="45688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CC0000"/>
                </a:solidFill>
              </a:rPr>
              <a:t>an element of visual art that is derived from reflected light.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>
              <a:solidFill>
                <a:srgbClr val="CC00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>
              <a:solidFill>
                <a:srgbClr val="CC00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dirty="0">
                <a:solidFill>
                  <a:srgbClr val="CC0000"/>
                </a:solidFill>
              </a:rPr>
              <a:t>We see color because light waves are reflected from objects to our eyes.  White light from the sun is a combination of all colors.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E207B2AC-6DFA-482D-D5AD-50BE06D56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838" y="2286000"/>
            <a:ext cx="27987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AD384A0-BB80-39FB-1DAA-3130B7D77F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9230" y="767940"/>
            <a:ext cx="6377940" cy="1293028"/>
          </a:xfrm>
        </p:spPr>
        <p:txBody>
          <a:bodyPr/>
          <a:lstStyle/>
          <a:p>
            <a:pPr algn="ctr"/>
            <a:r>
              <a:rPr lang="en-US" altLang="en-US" sz="4000" dirty="0">
                <a:solidFill>
                  <a:srgbClr val="3333FF"/>
                </a:solidFill>
                <a:latin typeface="Gill Sans Ultra Bold" panose="020B0A02020104020203" pitchFamily="34" charset="0"/>
              </a:rPr>
              <a:t>Color Spectrum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6119A8-02D2-FCE2-06CA-6DA766E2F6B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309688" y="1830388"/>
            <a:ext cx="6691312" cy="3144837"/>
          </a:xfrm>
        </p:spPr>
        <p:txBody>
          <a:bodyPr/>
          <a:lstStyle/>
          <a:p>
            <a:r>
              <a:rPr lang="en-US" altLang="en-US" sz="2600">
                <a:solidFill>
                  <a:srgbClr val="CC0000"/>
                </a:solidFill>
              </a:rPr>
              <a:t>When white light bends, it separates into bands of color, called the color spectrum.</a:t>
            </a:r>
          </a:p>
          <a:p>
            <a:r>
              <a:rPr lang="en-US" altLang="en-US" sz="2600">
                <a:solidFill>
                  <a:srgbClr val="CC0000"/>
                </a:solidFill>
              </a:rPr>
              <a:t>The color spectrum always appears in the same order: red, orange, yellow, green, blue, and violet.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A790EB-1CF6-3AA3-813B-6302875E6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" r="2901" b="10468"/>
          <a:stretch>
            <a:fillRect/>
          </a:stretch>
        </p:blipFill>
        <p:spPr bwMode="auto">
          <a:xfrm>
            <a:off x="1295400" y="1884363"/>
            <a:ext cx="6705600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>
            <a:extLst>
              <a:ext uri="{FF2B5EF4-FFF2-40B4-BE49-F238E27FC236}">
                <a16:creationId xmlns:a16="http://schemas.microsoft.com/office/drawing/2014/main" id="{86BC10B9-384E-EEA0-D8AF-BF37FF375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30600"/>
            <a:ext cx="5943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C04E02C8-D61F-18E7-AFEB-C44D01897F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3030" y="799932"/>
            <a:ext cx="6377940" cy="1293028"/>
          </a:xfrm>
        </p:spPr>
        <p:txBody>
          <a:bodyPr/>
          <a:lstStyle/>
          <a:p>
            <a:pPr algn="ctr"/>
            <a:r>
              <a:rPr lang="en-US" altLang="en-US" sz="4000" dirty="0">
                <a:solidFill>
                  <a:srgbClr val="3333FF"/>
                </a:solidFill>
                <a:latin typeface="Gill Sans Ultra Bold" panose="020B0A02020104020203" pitchFamily="34" charset="0"/>
              </a:rPr>
              <a:t>Color Wheel</a:t>
            </a:r>
          </a:p>
        </p:txBody>
      </p:sp>
      <p:sp>
        <p:nvSpPr>
          <p:cNvPr id="6147" name="Content Placeholder 3">
            <a:extLst>
              <a:ext uri="{FF2B5EF4-FFF2-40B4-BE49-F238E27FC236}">
                <a16:creationId xmlns:a16="http://schemas.microsoft.com/office/drawing/2014/main" id="{16807CB6-01A0-DE2A-DDD4-59A416C19E4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CC0000"/>
                </a:solidFill>
              </a:rPr>
              <a:t>The spectrum bent into a circle and a tool for organizing colors.</a:t>
            </a:r>
          </a:p>
        </p:txBody>
      </p:sp>
      <p:pic>
        <p:nvPicPr>
          <p:cNvPr id="6150" name="Picture 6" descr="Understanding Color Using The Color Wheel | PrintRunner Blog">
            <a:extLst>
              <a:ext uri="{FF2B5EF4-FFF2-40B4-BE49-F238E27FC236}">
                <a16:creationId xmlns:a16="http://schemas.microsoft.com/office/drawing/2014/main" id="{6423FC62-34EC-FAE7-8193-0425466E4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18" y="2019468"/>
            <a:ext cx="4062711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04B12C3-4B20-DEB8-D779-9479E9EDB9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3030" y="724685"/>
            <a:ext cx="6377940" cy="1293028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rgbClr val="3333FF"/>
                </a:solidFill>
                <a:latin typeface="Gill Sans Ultra Bold" panose="020B0A02020104020203" pitchFamily="34" charset="0"/>
              </a:rPr>
              <a:t>Monochromatic Colors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8F7D304-1B6E-5996-054D-7892E5D5B99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182688" y="2017713"/>
            <a:ext cx="3008312" cy="4535487"/>
          </a:xfrm>
        </p:spPr>
        <p:txBody>
          <a:bodyPr/>
          <a:lstStyle/>
          <a:p>
            <a:pPr eaLnBrk="1" hangingPunct="1"/>
            <a:r>
              <a:rPr lang="en-US" altLang="en-US" sz="2600" i="1">
                <a:solidFill>
                  <a:srgbClr val="CC0000"/>
                </a:solidFill>
                <a:cs typeface="Tahoma" panose="020B0604030504040204" pitchFamily="34" charset="0"/>
              </a:rPr>
              <a:t>Monochrome </a:t>
            </a:r>
            <a:r>
              <a:rPr lang="en-US" altLang="en-US" sz="2600">
                <a:solidFill>
                  <a:srgbClr val="CC0000"/>
                </a:solidFill>
                <a:cs typeface="Tahoma" panose="020B0604030504040204" pitchFamily="34" charset="0"/>
              </a:rPr>
              <a:t>= </a:t>
            </a:r>
            <a:r>
              <a:rPr lang="en-US" altLang="en-US" sz="2600" i="1">
                <a:solidFill>
                  <a:srgbClr val="CC0000"/>
                </a:solidFill>
                <a:cs typeface="Tahoma" panose="020B0604030504040204" pitchFamily="34" charset="0"/>
              </a:rPr>
              <a:t>one color</a:t>
            </a:r>
            <a:r>
              <a:rPr lang="en-US" altLang="en-US" sz="2600">
                <a:solidFill>
                  <a:srgbClr val="CC0000"/>
                </a:solidFill>
                <a:cs typeface="Tahoma" panose="020B0604030504040204" pitchFamily="34" charset="0"/>
              </a:rPr>
              <a:t>.</a:t>
            </a:r>
          </a:p>
          <a:p>
            <a:pPr eaLnBrk="1" hangingPunct="1"/>
            <a:r>
              <a:rPr lang="en-US" altLang="en-US" sz="2600">
                <a:solidFill>
                  <a:srgbClr val="CC0000"/>
                </a:solidFill>
                <a:cs typeface="Tahoma" panose="020B0604030504040204" pitchFamily="34" charset="0"/>
              </a:rPr>
              <a:t>A color scheme that uses only one color plus its light and dark values.</a:t>
            </a:r>
          </a:p>
        </p:txBody>
      </p:sp>
      <p:sp>
        <p:nvSpPr>
          <p:cNvPr id="7173" name="TextBox 4">
            <a:extLst>
              <a:ext uri="{FF2B5EF4-FFF2-40B4-BE49-F238E27FC236}">
                <a16:creationId xmlns:a16="http://schemas.microsoft.com/office/drawing/2014/main" id="{C628F996-3190-660F-AF86-1DB56F25B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126182"/>
            <a:ext cx="3886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solidFill>
                  <a:srgbClr val="CC0000"/>
                </a:solidFill>
              </a:rPr>
              <a:t>A monochromatic color scheme has unifying effect.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296123-02EB-CCC5-D651-088107F0B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935958"/>
            <a:ext cx="3008311" cy="45124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496C2B9E-7A0F-B088-714B-7C2AC6565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286000"/>
            <a:ext cx="40322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1">
            <a:extLst>
              <a:ext uri="{FF2B5EF4-FFF2-40B4-BE49-F238E27FC236}">
                <a16:creationId xmlns:a16="http://schemas.microsoft.com/office/drawing/2014/main" id="{7553AE43-8801-EFF1-4F9B-7341F551C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775" y="1217613"/>
            <a:ext cx="7470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u="sng">
                <a:solidFill>
                  <a:srgbClr val="3333FF"/>
                </a:solidFill>
                <a:hlinkClick r:id="rId3"/>
              </a:rPr>
              <a:t>Monochrome photography and the expressive qualities of color</a:t>
            </a:r>
            <a:endParaRPr lang="en-US" altLang="en-US" sz="2000" u="sng">
              <a:solidFill>
                <a:srgbClr val="3333FF"/>
              </a:solidFill>
            </a:endParaRPr>
          </a:p>
        </p:txBody>
      </p:sp>
      <p:pic>
        <p:nvPicPr>
          <p:cNvPr id="8196" name="Picture 5">
            <a:extLst>
              <a:ext uri="{FF2B5EF4-FFF2-40B4-BE49-F238E27FC236}">
                <a16:creationId xmlns:a16="http://schemas.microsoft.com/office/drawing/2014/main" id="{CE225DAC-DB22-AB5C-E3D3-5753AD015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1179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E2FB294-6403-F9AE-C564-A43FF92F26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1149" y="636186"/>
            <a:ext cx="6377940" cy="1293028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solidFill>
                  <a:srgbClr val="3333FF"/>
                </a:solidFill>
                <a:latin typeface="Gill Sans Ultra Bold" panose="020B0A02020104020203" pitchFamily="34" charset="0"/>
              </a:rPr>
              <a:t>Analogous Colors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E59D133-ED8E-81A4-744B-08F762801B6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495800" y="2089150"/>
            <a:ext cx="3810000" cy="2209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CC0000"/>
                </a:solidFill>
              </a:rPr>
              <a:t>Colors that sit side by side on the color wheel </a:t>
            </a:r>
            <a:r>
              <a:rPr lang="en-US" altLang="en-US" u="sng">
                <a:solidFill>
                  <a:srgbClr val="CC0000"/>
                </a:solidFill>
              </a:rPr>
              <a:t>AND</a:t>
            </a:r>
            <a:r>
              <a:rPr lang="en-US" altLang="en-US">
                <a:solidFill>
                  <a:srgbClr val="CC0000"/>
                </a:solidFill>
              </a:rPr>
              <a:t> have a hue in common.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9220" name="TextBox 2">
            <a:extLst>
              <a:ext uri="{FF2B5EF4-FFF2-40B4-BE49-F238E27FC236}">
                <a16:creationId xmlns:a16="http://schemas.microsoft.com/office/drawing/2014/main" id="{0DE1D6C1-3DE0-280E-BDEF-1B1C38ADB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105400"/>
            <a:ext cx="753903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solidFill>
                  <a:srgbClr val="CC0000"/>
                </a:solidFill>
              </a:rPr>
              <a:t>An analogous color scheme helps tie in one shape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solidFill>
                  <a:srgbClr val="CC0000"/>
                </a:solidFill>
              </a:rPr>
              <a:t>to the next through a common color.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solidFill>
                  <a:srgbClr val="CC0000"/>
                </a:solidFill>
              </a:rPr>
              <a:t>It unifies with more variety.</a:t>
            </a:r>
            <a:endParaRPr lang="en-US" altLang="en-US" sz="1800"/>
          </a:p>
        </p:txBody>
      </p:sp>
      <p:pic>
        <p:nvPicPr>
          <p:cNvPr id="9221" name="Picture 6">
            <a:extLst>
              <a:ext uri="{FF2B5EF4-FFF2-40B4-BE49-F238E27FC236}">
                <a16:creationId xmlns:a16="http://schemas.microsoft.com/office/drawing/2014/main" id="{DC033568-5902-0137-8405-57C6534D5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89150"/>
            <a:ext cx="29718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>
            <a:extLst>
              <a:ext uri="{FF2B5EF4-FFF2-40B4-BE49-F238E27FC236}">
                <a16:creationId xmlns:a16="http://schemas.microsoft.com/office/drawing/2014/main" id="{7A4A0495-76AD-ECFE-ABD4-7E243D54D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3352800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6" descr="analogous">
            <a:extLst>
              <a:ext uri="{FF2B5EF4-FFF2-40B4-BE49-F238E27FC236}">
                <a16:creationId xmlns:a16="http://schemas.microsoft.com/office/drawing/2014/main" id="{895204FC-BF85-E168-C51D-D1CBC280A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3467100" cy="46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DADA98D-7784-F653-2869-0B4797DC43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3200" y="721035"/>
            <a:ext cx="6377940" cy="1293028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rgbClr val="3333FF"/>
                </a:solidFill>
                <a:latin typeface="Gill Sans Ultra Bold" panose="020B0A02020104020203" pitchFamily="34" charset="0"/>
              </a:rPr>
              <a:t>Complementary Colors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DFCE1C0-90C6-D6CD-5937-0DA927C67C3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CC0000"/>
                </a:solidFill>
              </a:rPr>
              <a:t>Colors that are opposite of each other on the color wheel.</a:t>
            </a:r>
          </a:p>
        </p:txBody>
      </p:sp>
      <p:sp>
        <p:nvSpPr>
          <p:cNvPr id="11268" name="Content Placeholder 1">
            <a:extLst>
              <a:ext uri="{FF2B5EF4-FFF2-40B4-BE49-F238E27FC236}">
                <a16:creationId xmlns:a16="http://schemas.microsoft.com/office/drawing/2014/main" id="{71D62425-5A39-D516-FC1F-0E21BEC083C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325582" y="4130675"/>
            <a:ext cx="4446588" cy="226218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CC0000"/>
                </a:solidFill>
              </a:rPr>
              <a:t>A complementary color scheme has a loud, exciting effect that demands to be noticed.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2" name="Picture 6" descr="Understanding Color Using The Color Wheel | PrintRunner Blog">
            <a:extLst>
              <a:ext uri="{FF2B5EF4-FFF2-40B4-BE49-F238E27FC236}">
                <a16:creationId xmlns:a16="http://schemas.microsoft.com/office/drawing/2014/main" id="{E16210B8-793E-BAE1-F5CF-BEB482650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455" y="2181699"/>
            <a:ext cx="3897745" cy="387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9FFF0E6-2735-98F0-0B73-B66DF9828593}"/>
              </a:ext>
            </a:extLst>
          </p:cNvPr>
          <p:cNvCxnSpPr/>
          <p:nvPr/>
        </p:nvCxnSpPr>
        <p:spPr bwMode="auto">
          <a:xfrm>
            <a:off x="5410200" y="3810000"/>
            <a:ext cx="2286000" cy="5334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419</TotalTime>
  <Words>272</Words>
  <Application>Microsoft Office PowerPoint</Application>
  <PresentationFormat>On-screen Show (4:3)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Gill Sans Ultra Bold</vt:lpstr>
      <vt:lpstr>Tahoma</vt:lpstr>
      <vt:lpstr>Wingdings</vt:lpstr>
      <vt:lpstr>Vapor Trail</vt:lpstr>
      <vt:lpstr>Color Schemes</vt:lpstr>
      <vt:lpstr>Color</vt:lpstr>
      <vt:lpstr>Color Spectrum</vt:lpstr>
      <vt:lpstr>Color Wheel</vt:lpstr>
      <vt:lpstr>Monochromatic Colors</vt:lpstr>
      <vt:lpstr>PowerPoint Presentation</vt:lpstr>
      <vt:lpstr>Analogous Colors</vt:lpstr>
      <vt:lpstr>PowerPoint Presentation</vt:lpstr>
      <vt:lpstr>Complementary Colors</vt:lpstr>
      <vt:lpstr> R &amp; G     Y &amp; V      B  &amp; O</vt:lpstr>
      <vt:lpstr>Warm Colors and Cool Colors</vt:lpstr>
    </vt:vector>
  </TitlesOfParts>
  <Company>Fontana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Schemes</dc:title>
  <dc:creator>Technology</dc:creator>
  <cp:lastModifiedBy>Sandy De La Rosa</cp:lastModifiedBy>
  <cp:revision>44</cp:revision>
  <dcterms:created xsi:type="dcterms:W3CDTF">2008-11-16T20:40:46Z</dcterms:created>
  <dcterms:modified xsi:type="dcterms:W3CDTF">2023-01-30T20:16:55Z</dcterms:modified>
</cp:coreProperties>
</file>