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2" r:id="rId4"/>
    <p:sldId id="258" r:id="rId5"/>
    <p:sldId id="263" r:id="rId6"/>
    <p:sldId id="259" r:id="rId7"/>
    <p:sldId id="260" r:id="rId8"/>
    <p:sldId id="265" r:id="rId9"/>
    <p:sldId id="261"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4DB61-1B2B-4EAC-9A36-CC79D315F783}" v="4" dt="2025-05-09T21:57:45.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De La Rosa" userId="787cc49a-ca80-41be-a63b-f0958436d663" providerId="ADAL" clId="{53E4DB61-1B2B-4EAC-9A36-CC79D315F783}"/>
    <pc:docChg chg="undo custSel modSld sldOrd">
      <pc:chgData name="Sandy De La Rosa" userId="787cc49a-ca80-41be-a63b-f0958436d663" providerId="ADAL" clId="{53E4DB61-1B2B-4EAC-9A36-CC79D315F783}" dt="2025-05-09T21:59:59.297" v="452" actId="14100"/>
      <pc:docMkLst>
        <pc:docMk/>
      </pc:docMkLst>
      <pc:sldChg chg="modSp mod">
        <pc:chgData name="Sandy De La Rosa" userId="787cc49a-ca80-41be-a63b-f0958436d663" providerId="ADAL" clId="{53E4DB61-1B2B-4EAC-9A36-CC79D315F783}" dt="2025-05-09T19:11:15.685" v="425" actId="20577"/>
        <pc:sldMkLst>
          <pc:docMk/>
          <pc:sldMk cId="1882032710" sldId="258"/>
        </pc:sldMkLst>
        <pc:spChg chg="mod">
          <ac:chgData name="Sandy De La Rosa" userId="787cc49a-ca80-41be-a63b-f0958436d663" providerId="ADAL" clId="{53E4DB61-1B2B-4EAC-9A36-CC79D315F783}" dt="2025-05-09T19:11:15.685" v="425" actId="20577"/>
          <ac:spMkLst>
            <pc:docMk/>
            <pc:sldMk cId="1882032710" sldId="258"/>
            <ac:spMk id="3" creationId="{00000000-0000-0000-0000-000000000000}"/>
          </ac:spMkLst>
        </pc:spChg>
      </pc:sldChg>
      <pc:sldChg chg="modSp mod">
        <pc:chgData name="Sandy De La Rosa" userId="787cc49a-ca80-41be-a63b-f0958436d663" providerId="ADAL" clId="{53E4DB61-1B2B-4EAC-9A36-CC79D315F783}" dt="2025-05-09T19:04:52.345" v="229" actId="20577"/>
        <pc:sldMkLst>
          <pc:docMk/>
          <pc:sldMk cId="1127614179" sldId="261"/>
        </pc:sldMkLst>
        <pc:spChg chg="mod">
          <ac:chgData name="Sandy De La Rosa" userId="787cc49a-ca80-41be-a63b-f0958436d663" providerId="ADAL" clId="{53E4DB61-1B2B-4EAC-9A36-CC79D315F783}" dt="2025-05-09T19:04:52.345" v="229" actId="20577"/>
          <ac:spMkLst>
            <pc:docMk/>
            <pc:sldMk cId="1127614179" sldId="261"/>
            <ac:spMk id="3" creationId="{00000000-0000-0000-0000-000000000000}"/>
          </ac:spMkLst>
        </pc:spChg>
      </pc:sldChg>
      <pc:sldChg chg="modSp mod">
        <pc:chgData name="Sandy De La Rosa" userId="787cc49a-ca80-41be-a63b-f0958436d663" providerId="ADAL" clId="{53E4DB61-1B2B-4EAC-9A36-CC79D315F783}" dt="2025-05-09T21:59:59.297" v="452" actId="14100"/>
        <pc:sldMkLst>
          <pc:docMk/>
          <pc:sldMk cId="1261381058" sldId="262"/>
        </pc:sldMkLst>
        <pc:spChg chg="mod">
          <ac:chgData name="Sandy De La Rosa" userId="787cc49a-ca80-41be-a63b-f0958436d663" providerId="ADAL" clId="{53E4DB61-1B2B-4EAC-9A36-CC79D315F783}" dt="2025-05-09T21:59:59.297" v="452" actId="14100"/>
          <ac:spMkLst>
            <pc:docMk/>
            <pc:sldMk cId="1261381058" sldId="262"/>
            <ac:spMk id="2" creationId="{00000000-0000-0000-0000-000000000000}"/>
          </ac:spMkLst>
        </pc:spChg>
        <pc:picChg chg="mod">
          <ac:chgData name="Sandy De La Rosa" userId="787cc49a-ca80-41be-a63b-f0958436d663" providerId="ADAL" clId="{53E4DB61-1B2B-4EAC-9A36-CC79D315F783}" dt="2025-05-09T21:59:52.838" v="451" actId="14100"/>
          <ac:picMkLst>
            <pc:docMk/>
            <pc:sldMk cId="1261381058" sldId="262"/>
            <ac:picMk id="10" creationId="{00000000-0000-0000-0000-000000000000}"/>
          </ac:picMkLst>
        </pc:picChg>
      </pc:sldChg>
      <pc:sldChg chg="addSp delSp modSp mod">
        <pc:chgData name="Sandy De La Rosa" userId="787cc49a-ca80-41be-a63b-f0958436d663" providerId="ADAL" clId="{53E4DB61-1B2B-4EAC-9A36-CC79D315F783}" dt="2025-05-09T21:59:43.753" v="450" actId="14100"/>
        <pc:sldMkLst>
          <pc:docMk/>
          <pc:sldMk cId="88695141" sldId="263"/>
        </pc:sldMkLst>
        <pc:spChg chg="mod">
          <ac:chgData name="Sandy De La Rosa" userId="787cc49a-ca80-41be-a63b-f0958436d663" providerId="ADAL" clId="{53E4DB61-1B2B-4EAC-9A36-CC79D315F783}" dt="2025-05-09T21:59:43.753" v="450" actId="14100"/>
          <ac:spMkLst>
            <pc:docMk/>
            <pc:sldMk cId="88695141" sldId="263"/>
            <ac:spMk id="2" creationId="{00000000-0000-0000-0000-000000000000}"/>
          </ac:spMkLst>
        </pc:spChg>
        <pc:spChg chg="add del mod">
          <ac:chgData name="Sandy De La Rosa" userId="787cc49a-ca80-41be-a63b-f0958436d663" providerId="ADAL" clId="{53E4DB61-1B2B-4EAC-9A36-CC79D315F783}" dt="2025-05-09T21:57:53.037" v="432" actId="478"/>
          <ac:spMkLst>
            <pc:docMk/>
            <pc:sldMk cId="88695141" sldId="263"/>
            <ac:spMk id="4" creationId="{BBEACCB0-8188-84CA-E415-07B46AFF6EFF}"/>
          </ac:spMkLst>
        </pc:spChg>
        <pc:spChg chg="del mod">
          <ac:chgData name="Sandy De La Rosa" userId="787cc49a-ca80-41be-a63b-f0958436d663" providerId="ADAL" clId="{53E4DB61-1B2B-4EAC-9A36-CC79D315F783}" dt="2025-05-09T19:10:48.201" v="403" actId="478"/>
          <ac:spMkLst>
            <pc:docMk/>
            <pc:sldMk cId="88695141" sldId="263"/>
            <ac:spMk id="5" creationId="{00000000-0000-0000-0000-000000000000}"/>
          </ac:spMkLst>
        </pc:spChg>
        <pc:spChg chg="add del mod">
          <ac:chgData name="Sandy De La Rosa" userId="787cc49a-ca80-41be-a63b-f0958436d663" providerId="ADAL" clId="{53E4DB61-1B2B-4EAC-9A36-CC79D315F783}" dt="2025-05-09T19:07:33.481" v="248" actId="931"/>
          <ac:spMkLst>
            <pc:docMk/>
            <pc:sldMk cId="88695141" sldId="263"/>
            <ac:spMk id="6" creationId="{A1227B29-2025-B6EB-5C9F-500918F6C914}"/>
          </ac:spMkLst>
        </pc:spChg>
        <pc:picChg chg="del mod">
          <ac:chgData name="Sandy De La Rosa" userId="787cc49a-ca80-41be-a63b-f0958436d663" providerId="ADAL" clId="{53E4DB61-1B2B-4EAC-9A36-CC79D315F783}" dt="2025-05-09T19:07:24.132" v="247" actId="21"/>
          <ac:picMkLst>
            <pc:docMk/>
            <pc:sldMk cId="88695141" sldId="263"/>
            <ac:picMk id="4" creationId="{00000000-0000-0000-0000-000000000000}"/>
          </ac:picMkLst>
        </pc:picChg>
        <pc:picChg chg="add mod">
          <ac:chgData name="Sandy De La Rosa" userId="787cc49a-ca80-41be-a63b-f0958436d663" providerId="ADAL" clId="{53E4DB61-1B2B-4EAC-9A36-CC79D315F783}" dt="2025-05-09T21:59:40.821" v="449" actId="1076"/>
          <ac:picMkLst>
            <pc:docMk/>
            <pc:sldMk cId="88695141" sldId="263"/>
            <ac:picMk id="5" creationId="{4C5804ED-907F-C9ED-E854-7FD0C1987792}"/>
          </ac:picMkLst>
        </pc:picChg>
        <pc:picChg chg="add del mod">
          <ac:chgData name="Sandy De La Rosa" userId="787cc49a-ca80-41be-a63b-f0958436d663" providerId="ADAL" clId="{53E4DB61-1B2B-4EAC-9A36-CC79D315F783}" dt="2025-05-09T21:57:32.136" v="426" actId="21"/>
          <ac:picMkLst>
            <pc:docMk/>
            <pc:sldMk cId="88695141" sldId="263"/>
            <ac:picMk id="8" creationId="{8F5090E0-277A-8B46-233E-C4607C525FC9}"/>
          </ac:picMkLst>
        </pc:picChg>
      </pc:sldChg>
      <pc:sldChg chg="addSp delSp modSp mod ord">
        <pc:chgData name="Sandy De La Rosa" userId="787cc49a-ca80-41be-a63b-f0958436d663" providerId="ADAL" clId="{53E4DB61-1B2B-4EAC-9A36-CC79D315F783}" dt="2025-05-09T21:58:38.838" v="437" actId="120"/>
        <pc:sldMkLst>
          <pc:docMk/>
          <pc:sldMk cId="3701982923" sldId="264"/>
        </pc:sldMkLst>
        <pc:spChg chg="mod">
          <ac:chgData name="Sandy De La Rosa" userId="787cc49a-ca80-41be-a63b-f0958436d663" providerId="ADAL" clId="{53E4DB61-1B2B-4EAC-9A36-CC79D315F783}" dt="2025-05-09T21:58:38.838" v="437" actId="120"/>
          <ac:spMkLst>
            <pc:docMk/>
            <pc:sldMk cId="3701982923" sldId="264"/>
            <ac:spMk id="2" creationId="{00000000-0000-0000-0000-000000000000}"/>
          </ac:spMkLst>
        </pc:spChg>
        <pc:spChg chg="del mod">
          <ac:chgData name="Sandy De La Rosa" userId="787cc49a-ca80-41be-a63b-f0958436d663" providerId="ADAL" clId="{53E4DB61-1B2B-4EAC-9A36-CC79D315F783}" dt="2025-05-09T17:44:18.815" v="4" actId="478"/>
          <ac:spMkLst>
            <pc:docMk/>
            <pc:sldMk cId="3701982923" sldId="264"/>
            <ac:spMk id="5" creationId="{00000000-0000-0000-0000-000000000000}"/>
          </ac:spMkLst>
        </pc:spChg>
        <pc:spChg chg="add del mod">
          <ac:chgData name="Sandy De La Rosa" userId="787cc49a-ca80-41be-a63b-f0958436d663" providerId="ADAL" clId="{53E4DB61-1B2B-4EAC-9A36-CC79D315F783}" dt="2025-05-09T21:58:13.579" v="434" actId="478"/>
          <ac:spMkLst>
            <pc:docMk/>
            <pc:sldMk cId="3701982923" sldId="264"/>
            <ac:spMk id="5" creationId="{BE140224-5635-1DF9-D9CA-563F051CA837}"/>
          </ac:spMkLst>
        </pc:spChg>
        <pc:spChg chg="add del mod">
          <ac:chgData name="Sandy De La Rosa" userId="787cc49a-ca80-41be-a63b-f0958436d663" providerId="ADAL" clId="{53E4DB61-1B2B-4EAC-9A36-CC79D315F783}" dt="2025-05-09T18:44:11.339" v="30" actId="931"/>
          <ac:spMkLst>
            <pc:docMk/>
            <pc:sldMk cId="3701982923" sldId="264"/>
            <ac:spMk id="6" creationId="{2165BB7A-8B5A-FE6A-CF6B-6988EF9339F2}"/>
          </ac:spMkLst>
        </pc:spChg>
        <pc:picChg chg="add mod">
          <ac:chgData name="Sandy De La Rosa" userId="787cc49a-ca80-41be-a63b-f0958436d663" providerId="ADAL" clId="{53E4DB61-1B2B-4EAC-9A36-CC79D315F783}" dt="2025-05-09T21:58:29.490" v="435" actId="1076"/>
          <ac:picMkLst>
            <pc:docMk/>
            <pc:sldMk cId="3701982923" sldId="264"/>
            <ac:picMk id="3" creationId="{8F5090E0-277A-8B46-233E-C4607C525FC9}"/>
          </ac:picMkLst>
        </pc:picChg>
        <pc:picChg chg="del">
          <ac:chgData name="Sandy De La Rosa" userId="787cc49a-ca80-41be-a63b-f0958436d663" providerId="ADAL" clId="{53E4DB61-1B2B-4EAC-9A36-CC79D315F783}" dt="2025-05-09T17:44:01.774" v="0" actId="478"/>
          <ac:picMkLst>
            <pc:docMk/>
            <pc:sldMk cId="3701982923" sldId="264"/>
            <ac:picMk id="4" creationId="{00000000-0000-0000-0000-000000000000}"/>
          </ac:picMkLst>
        </pc:picChg>
        <pc:picChg chg="add del mod">
          <ac:chgData name="Sandy De La Rosa" userId="787cc49a-ca80-41be-a63b-f0958436d663" providerId="ADAL" clId="{53E4DB61-1B2B-4EAC-9A36-CC79D315F783}" dt="2025-05-09T21:57:42.956" v="429" actId="21"/>
          <ac:picMkLst>
            <pc:docMk/>
            <pc:sldMk cId="3701982923" sldId="264"/>
            <ac:picMk id="8" creationId="{4C5804ED-907F-C9ED-E854-7FD0C1987792}"/>
          </ac:picMkLst>
        </pc:picChg>
      </pc:sldChg>
      <pc:sldChg chg="modSp mod ord">
        <pc:chgData name="Sandy De La Rosa" userId="787cc49a-ca80-41be-a63b-f0958436d663" providerId="ADAL" clId="{53E4DB61-1B2B-4EAC-9A36-CC79D315F783}" dt="2025-05-09T21:59:16.526" v="443" actId="1076"/>
        <pc:sldMkLst>
          <pc:docMk/>
          <pc:sldMk cId="3974674054" sldId="265"/>
        </pc:sldMkLst>
        <pc:spChg chg="mod">
          <ac:chgData name="Sandy De La Rosa" userId="787cc49a-ca80-41be-a63b-f0958436d663" providerId="ADAL" clId="{53E4DB61-1B2B-4EAC-9A36-CC79D315F783}" dt="2025-05-09T21:58:48.789" v="439" actId="14100"/>
          <ac:spMkLst>
            <pc:docMk/>
            <pc:sldMk cId="3974674054" sldId="265"/>
            <ac:spMk id="2" creationId="{00000000-0000-0000-0000-000000000000}"/>
          </ac:spMkLst>
        </pc:spChg>
        <pc:spChg chg="mod">
          <ac:chgData name="Sandy De La Rosa" userId="787cc49a-ca80-41be-a63b-f0958436d663" providerId="ADAL" clId="{53E4DB61-1B2B-4EAC-9A36-CC79D315F783}" dt="2025-05-09T21:59:10.056" v="441" actId="1076"/>
          <ac:spMkLst>
            <pc:docMk/>
            <pc:sldMk cId="3974674054" sldId="265"/>
            <ac:spMk id="7" creationId="{00000000-0000-0000-0000-000000000000}"/>
          </ac:spMkLst>
        </pc:spChg>
        <pc:picChg chg="mod">
          <ac:chgData name="Sandy De La Rosa" userId="787cc49a-ca80-41be-a63b-f0958436d663" providerId="ADAL" clId="{53E4DB61-1B2B-4EAC-9A36-CC79D315F783}" dt="2025-05-09T21:59:16.526" v="443" actId="1076"/>
          <ac:picMkLst>
            <pc:docMk/>
            <pc:sldMk cId="3974674054" sldId="265"/>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20A0C90-0803-4AF9-BE7E-C65A764DE7B8}" type="datetimeFigureOut">
              <a:rPr lang="en-US" smtClean="0"/>
              <a:t>5/9/2025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B8BB6DF-617C-490D-A949-4B4B5D72A22E}"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A0C90-0803-4AF9-BE7E-C65A764DE7B8}"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A0C90-0803-4AF9-BE7E-C65A764DE7B8}"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A0C90-0803-4AF9-BE7E-C65A764DE7B8}"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A0C90-0803-4AF9-BE7E-C65A764DE7B8}"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20A0C90-0803-4AF9-BE7E-C65A764DE7B8}"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B6DF-617C-490D-A949-4B4B5D72A22E}"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20A0C90-0803-4AF9-BE7E-C65A764DE7B8}"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BB6DF-617C-490D-A949-4B4B5D72A22E}"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0A0C90-0803-4AF9-BE7E-C65A764DE7B8}"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A0C90-0803-4AF9-BE7E-C65A764DE7B8}"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A0C90-0803-4AF9-BE7E-C65A764DE7B8}"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A0C90-0803-4AF9-BE7E-C65A764DE7B8}"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20A0C90-0803-4AF9-BE7E-C65A764DE7B8}" type="datetimeFigureOut">
              <a:rPr lang="en-US" smtClean="0"/>
              <a:t>5/9/2025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B8BB6DF-617C-490D-A949-4B4B5D72A2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4-Step Critique Process</a:t>
            </a:r>
          </a:p>
        </p:txBody>
      </p:sp>
      <p:sp>
        <p:nvSpPr>
          <p:cNvPr id="3" name="Subtitle 2"/>
          <p:cNvSpPr>
            <a:spLocks noGrp="1"/>
          </p:cNvSpPr>
          <p:nvPr>
            <p:ph type="subTitle" idx="1"/>
          </p:nvPr>
        </p:nvSpPr>
        <p:spPr/>
        <p:txBody>
          <a:bodyPr/>
          <a:lstStyle/>
          <a:p>
            <a:r>
              <a:rPr lang="en-US" dirty="0">
                <a:solidFill>
                  <a:schemeClr val="accent5">
                    <a:lumMod val="50000"/>
                  </a:schemeClr>
                </a:solidFill>
              </a:rPr>
              <a:t>Digital Photography</a:t>
            </a:r>
          </a:p>
          <a:p>
            <a:r>
              <a:rPr lang="en-US" dirty="0">
                <a:solidFill>
                  <a:schemeClr val="accent5">
                    <a:lumMod val="50000"/>
                  </a:schemeClr>
                </a:solidFill>
              </a:rPr>
              <a:t>Ms. De La Rosa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7385">
            <a:off x="961739" y="4158470"/>
            <a:ext cx="1769441" cy="1356648"/>
          </a:xfrm>
          <a:prstGeom prst="rect">
            <a:avLst/>
          </a:prstGeom>
        </p:spPr>
      </p:pic>
    </p:spTree>
    <p:extLst>
      <p:ext uri="{BB962C8B-B14F-4D97-AF65-F5344CB8AC3E}">
        <p14:creationId xmlns:p14="http://schemas.microsoft.com/office/powerpoint/2010/main" val="208673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4193"/>
            <a:ext cx="3792120" cy="631044"/>
          </a:xfrm>
        </p:spPr>
        <p:txBody>
          <a:bodyPr/>
          <a:lstStyle/>
          <a:p>
            <a:pPr algn="l"/>
            <a:r>
              <a:rPr lang="en-US" dirty="0">
                <a:solidFill>
                  <a:schemeClr val="accent4">
                    <a:lumMod val="50000"/>
                  </a:schemeClr>
                </a:solidFill>
              </a:rPr>
              <a:t>Evaluate</a:t>
            </a:r>
          </a:p>
        </p:txBody>
      </p:sp>
      <p:pic>
        <p:nvPicPr>
          <p:cNvPr id="3" name="Content Placeholder 7" descr="A group of people with braids and flowers&#10;&#10;AI-generated content may be incorrect.">
            <a:extLst>
              <a:ext uri="{FF2B5EF4-FFF2-40B4-BE49-F238E27FC236}">
                <a16:creationId xmlns:a16="http://schemas.microsoft.com/office/drawing/2014/main" id="{8F5090E0-277A-8B46-233E-C4607C525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897" y="381000"/>
            <a:ext cx="5050206" cy="5333193"/>
          </a:xfrm>
          <a:prstGeom prst="rect">
            <a:avLst/>
          </a:prstGeom>
        </p:spPr>
      </p:pic>
    </p:spTree>
    <p:extLst>
      <p:ext uri="{BB962C8B-B14F-4D97-AF65-F5344CB8AC3E}">
        <p14:creationId xmlns:p14="http://schemas.microsoft.com/office/powerpoint/2010/main" val="370198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6563"/>
            <a:ext cx="8382000" cy="1163637"/>
          </a:xfrm>
        </p:spPr>
        <p:txBody>
          <a:bodyPr/>
          <a:lstStyle/>
          <a:p>
            <a:r>
              <a:rPr lang="en-US" dirty="0"/>
              <a:t>Step 1: </a:t>
            </a:r>
            <a:r>
              <a:rPr lang="en-US" b="1" u="sng" dirty="0">
                <a:solidFill>
                  <a:schemeClr val="accent4">
                    <a:lumMod val="50000"/>
                  </a:schemeClr>
                </a:solidFill>
              </a:rPr>
              <a:t>Describe</a:t>
            </a:r>
            <a:r>
              <a:rPr lang="en-US" dirty="0"/>
              <a:t> what you see.</a:t>
            </a:r>
          </a:p>
        </p:txBody>
      </p:sp>
      <p:sp>
        <p:nvSpPr>
          <p:cNvPr id="3" name="Content Placeholder 2"/>
          <p:cNvSpPr>
            <a:spLocks noGrp="1"/>
          </p:cNvSpPr>
          <p:nvPr>
            <p:ph idx="1"/>
          </p:nvPr>
        </p:nvSpPr>
        <p:spPr>
          <a:xfrm>
            <a:off x="838200" y="1600200"/>
            <a:ext cx="7467600" cy="4572000"/>
          </a:xfrm>
        </p:spPr>
        <p:txBody>
          <a:bodyPr>
            <a:normAutofit/>
          </a:bodyPr>
          <a:lstStyle/>
          <a:p>
            <a:r>
              <a:rPr lang="en-US" dirty="0"/>
              <a:t>This step of the critique process is very literal and requires that you observe the photograph closely to describe what you see in the image.  (Pretend that you have to describe the photograph to someone who can’t actually see it.)</a:t>
            </a:r>
          </a:p>
          <a:p>
            <a:r>
              <a:rPr lang="en-US" dirty="0"/>
              <a:t>Here are some possible response frames you can use:</a:t>
            </a:r>
          </a:p>
          <a:p>
            <a:pPr marL="0" indent="0">
              <a:buNone/>
            </a:pPr>
            <a:r>
              <a:rPr lang="en-US" sz="3600" dirty="0">
                <a:solidFill>
                  <a:schemeClr val="accent4">
                    <a:lumMod val="50000"/>
                  </a:schemeClr>
                </a:solidFill>
                <a:sym typeface="Wingdings" pitchFamily="2" charset="2"/>
              </a:rPr>
              <a:t></a:t>
            </a:r>
            <a:r>
              <a:rPr lang="en-US" sz="3600" dirty="0">
                <a:solidFill>
                  <a:schemeClr val="accent4">
                    <a:lumMod val="50000"/>
                  </a:schemeClr>
                </a:solidFill>
              </a:rPr>
              <a:t>In this photograph one can see… </a:t>
            </a:r>
          </a:p>
          <a:p>
            <a:pPr marL="0" indent="0">
              <a:buNone/>
            </a:pPr>
            <a:r>
              <a:rPr lang="en-US" sz="3600" dirty="0">
                <a:solidFill>
                  <a:schemeClr val="accent4">
                    <a:lumMod val="50000"/>
                  </a:schemeClr>
                </a:solidFill>
                <a:sym typeface="Wingdings" pitchFamily="2" charset="2"/>
              </a:rPr>
              <a:t></a:t>
            </a:r>
            <a:r>
              <a:rPr lang="en-US" sz="3600" dirty="0">
                <a:solidFill>
                  <a:schemeClr val="accent4">
                    <a:lumMod val="50000"/>
                  </a:schemeClr>
                </a:solidFill>
              </a:rPr>
              <a:t>The photograph includes…</a:t>
            </a:r>
          </a:p>
          <a:p>
            <a:pPr marL="0" indent="0">
              <a:buNone/>
            </a:pPr>
            <a:r>
              <a:rPr lang="en-US" sz="3600" dirty="0">
                <a:solidFill>
                  <a:schemeClr val="accent4">
                    <a:lumMod val="50000"/>
                  </a:schemeClr>
                </a:solidFill>
                <a:sym typeface="Wingdings" pitchFamily="2" charset="2"/>
              </a:rPr>
              <a:t> ______’s photograph shows…</a:t>
            </a:r>
            <a:endParaRPr lang="en-US" sz="3600" dirty="0">
              <a:solidFill>
                <a:schemeClr val="accent4">
                  <a:lumMod val="50000"/>
                </a:schemeClr>
              </a:solidFill>
            </a:endParaRPr>
          </a:p>
        </p:txBody>
      </p:sp>
    </p:spTree>
    <p:extLst>
      <p:ext uri="{BB962C8B-B14F-4D97-AF65-F5344CB8AC3E}">
        <p14:creationId xmlns:p14="http://schemas.microsoft.com/office/powerpoint/2010/main" val="375243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3411120" cy="935037"/>
          </a:xfrm>
        </p:spPr>
        <p:txBody>
          <a:bodyPr/>
          <a:lstStyle/>
          <a:p>
            <a:r>
              <a:rPr lang="en-US" dirty="0">
                <a:solidFill>
                  <a:schemeClr val="accent4">
                    <a:lumMod val="50000"/>
                  </a:schemeClr>
                </a:solidFill>
              </a:rPr>
              <a:t>Describe</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0" y="304800"/>
            <a:ext cx="4267200" cy="6167863"/>
          </a:xfrm>
          <a:ln w="50800">
            <a:solidFill>
              <a:schemeClr val="tx1"/>
            </a:solidFill>
          </a:ln>
        </p:spPr>
      </p:pic>
      <p:sp>
        <p:nvSpPr>
          <p:cNvPr id="11" name="TextBox 10"/>
          <p:cNvSpPr txBox="1"/>
          <p:nvPr/>
        </p:nvSpPr>
        <p:spPr>
          <a:xfrm>
            <a:off x="609600" y="6160532"/>
            <a:ext cx="3200400" cy="369332"/>
          </a:xfrm>
          <a:prstGeom prst="rect">
            <a:avLst/>
          </a:prstGeom>
          <a:noFill/>
        </p:spPr>
        <p:txBody>
          <a:bodyPr wrap="square" rtlCol="0">
            <a:spAutoFit/>
          </a:bodyPr>
          <a:lstStyle/>
          <a:p>
            <a:r>
              <a:rPr lang="en-US" dirty="0"/>
              <a:t>Photo by Steve McCurry</a:t>
            </a:r>
          </a:p>
        </p:txBody>
      </p:sp>
    </p:spTree>
    <p:extLst>
      <p:ext uri="{BB962C8B-B14F-4D97-AF65-F5344CB8AC3E}">
        <p14:creationId xmlns:p14="http://schemas.microsoft.com/office/powerpoint/2010/main" val="126138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04801"/>
            <a:ext cx="8041440" cy="1142999"/>
          </a:xfrm>
        </p:spPr>
        <p:txBody>
          <a:bodyPr/>
          <a:lstStyle/>
          <a:p>
            <a:r>
              <a:rPr lang="en-US" dirty="0"/>
              <a:t>Step 2: </a:t>
            </a:r>
            <a:r>
              <a:rPr lang="en-US" b="1" u="sng" dirty="0">
                <a:solidFill>
                  <a:schemeClr val="accent4">
                    <a:lumMod val="50000"/>
                  </a:schemeClr>
                </a:solidFill>
              </a:rPr>
              <a:t>Analyze</a:t>
            </a:r>
            <a:r>
              <a:rPr lang="en-US" dirty="0"/>
              <a:t> the composition.</a:t>
            </a:r>
          </a:p>
        </p:txBody>
      </p:sp>
      <p:sp>
        <p:nvSpPr>
          <p:cNvPr id="3" name="Content Placeholder 2"/>
          <p:cNvSpPr>
            <a:spLocks noGrp="1"/>
          </p:cNvSpPr>
          <p:nvPr>
            <p:ph idx="1"/>
          </p:nvPr>
        </p:nvSpPr>
        <p:spPr>
          <a:xfrm>
            <a:off x="609600" y="1676400"/>
            <a:ext cx="7924800" cy="4648200"/>
          </a:xfrm>
        </p:spPr>
        <p:txBody>
          <a:bodyPr>
            <a:normAutofit lnSpcReduction="10000"/>
          </a:bodyPr>
          <a:lstStyle/>
          <a:p>
            <a:r>
              <a:rPr lang="en-US" sz="2000" dirty="0">
                <a:solidFill>
                  <a:schemeClr val="tx1"/>
                </a:solidFill>
              </a:rPr>
              <a:t>This step of the critique process asks that you examine the techniques the photographer used and decisions they probably made. This includes camera angles, perspective, framing, elements of art (such as the use of lines, colors, space, etc.), principles of design (patterns, rhythm, movement, balance, etc.), camera settings, etc.</a:t>
            </a:r>
          </a:p>
          <a:p>
            <a:r>
              <a:rPr lang="en-US" sz="2000" dirty="0">
                <a:solidFill>
                  <a:schemeClr val="tx1"/>
                </a:solidFill>
              </a:rPr>
              <a:t>Here are some possible response frames you can use:</a:t>
            </a:r>
          </a:p>
          <a:p>
            <a:pPr marL="0" indent="0">
              <a:buNone/>
            </a:pPr>
            <a:r>
              <a:rPr lang="en-US" sz="3200" dirty="0">
                <a:solidFill>
                  <a:schemeClr val="accent4">
                    <a:lumMod val="50000"/>
                  </a:schemeClr>
                </a:solidFill>
                <a:sym typeface="Wingdings" pitchFamily="2" charset="2"/>
              </a:rPr>
              <a:t>The __________ in the photograph demonstrates the use of ______________.</a:t>
            </a:r>
          </a:p>
          <a:p>
            <a:pPr marL="0" indent="0">
              <a:buNone/>
            </a:pPr>
            <a:r>
              <a:rPr lang="en-US" sz="3200" dirty="0">
                <a:solidFill>
                  <a:schemeClr val="accent4">
                    <a:lumMod val="50000"/>
                  </a:schemeClr>
                </a:solidFill>
                <a:sym typeface="Wingdings" pitchFamily="2" charset="2"/>
              </a:rPr>
              <a:t>The photograph uses ___________ in order to…</a:t>
            </a:r>
          </a:p>
          <a:p>
            <a:pPr marL="0" indent="0">
              <a:buNone/>
            </a:pPr>
            <a:r>
              <a:rPr lang="en-US" sz="3200" dirty="0">
                <a:solidFill>
                  <a:schemeClr val="accent4">
                    <a:lumMod val="50000"/>
                  </a:schemeClr>
                </a:solidFill>
                <a:sym typeface="Wingdings" pitchFamily="2" charset="2"/>
              </a:rPr>
              <a:t>I can see the photographer decided to…</a:t>
            </a:r>
            <a:endParaRPr lang="en-US" sz="2000" dirty="0">
              <a:solidFill>
                <a:schemeClr val="accent4">
                  <a:lumMod val="50000"/>
                </a:schemeClr>
              </a:solidFill>
              <a:sym typeface="Wingdings" pitchFamily="2" charset="2"/>
            </a:endParaRPr>
          </a:p>
        </p:txBody>
      </p:sp>
    </p:spTree>
    <p:extLst>
      <p:ext uri="{BB962C8B-B14F-4D97-AF65-F5344CB8AC3E}">
        <p14:creationId xmlns:p14="http://schemas.microsoft.com/office/powerpoint/2010/main" val="188203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40" y="304800"/>
            <a:ext cx="3334920" cy="428625"/>
          </a:xfrm>
        </p:spPr>
        <p:txBody>
          <a:bodyPr/>
          <a:lstStyle/>
          <a:p>
            <a:r>
              <a:rPr lang="en-US" dirty="0">
                <a:solidFill>
                  <a:schemeClr val="accent4">
                    <a:lumMod val="50000"/>
                  </a:schemeClr>
                </a:solidFill>
              </a:rPr>
              <a:t>Analyze</a:t>
            </a:r>
          </a:p>
        </p:txBody>
      </p:sp>
      <p:pic>
        <p:nvPicPr>
          <p:cNvPr id="5" name="Content Placeholder 7" descr="A group of football players in a locker room&#10;&#10;AI-generated content may be incorrect.">
            <a:extLst>
              <a:ext uri="{FF2B5EF4-FFF2-40B4-BE49-F238E27FC236}">
                <a16:creationId xmlns:a16="http://schemas.microsoft.com/office/drawing/2014/main" id="{4C5804ED-907F-C9ED-E854-7FD0C1987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782" y="895350"/>
            <a:ext cx="6420436" cy="5229225"/>
          </a:xfrm>
          <a:prstGeom prst="rect">
            <a:avLst/>
          </a:prstGeom>
        </p:spPr>
      </p:pic>
    </p:spTree>
    <p:extLst>
      <p:ext uri="{BB962C8B-B14F-4D97-AF65-F5344CB8AC3E}">
        <p14:creationId xmlns:p14="http://schemas.microsoft.com/office/powerpoint/2010/main" val="8869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87437"/>
          </a:xfrm>
        </p:spPr>
        <p:txBody>
          <a:bodyPr/>
          <a:lstStyle/>
          <a:p>
            <a:r>
              <a:rPr lang="en-US" dirty="0"/>
              <a:t>Step 3: </a:t>
            </a:r>
            <a:r>
              <a:rPr lang="en-US" b="1" u="sng" dirty="0">
                <a:solidFill>
                  <a:schemeClr val="accent4">
                    <a:lumMod val="50000"/>
                  </a:schemeClr>
                </a:solidFill>
              </a:rPr>
              <a:t>Interpret</a:t>
            </a:r>
            <a:r>
              <a:rPr lang="en-US" dirty="0"/>
              <a:t> what it communicates</a:t>
            </a:r>
          </a:p>
        </p:txBody>
      </p:sp>
      <p:sp>
        <p:nvSpPr>
          <p:cNvPr id="3" name="Content Placeholder 2"/>
          <p:cNvSpPr>
            <a:spLocks noGrp="1"/>
          </p:cNvSpPr>
          <p:nvPr>
            <p:ph idx="1"/>
          </p:nvPr>
        </p:nvSpPr>
        <p:spPr>
          <a:xfrm>
            <a:off x="838200" y="1828800"/>
            <a:ext cx="7467600" cy="4419600"/>
          </a:xfrm>
        </p:spPr>
        <p:txBody>
          <a:bodyPr>
            <a:normAutofit fontScale="92500" lnSpcReduction="20000"/>
          </a:bodyPr>
          <a:lstStyle/>
          <a:p>
            <a:r>
              <a:rPr lang="en-US" dirty="0">
                <a:solidFill>
                  <a:schemeClr val="tx1"/>
                </a:solidFill>
              </a:rPr>
              <a:t>Ever heard the saying: “One picture is worth a thousand words”?  This means that images can be packed with </a:t>
            </a:r>
            <a:r>
              <a:rPr lang="en-US" u="sng" dirty="0">
                <a:solidFill>
                  <a:schemeClr val="tx1"/>
                </a:solidFill>
              </a:rPr>
              <a:t>expressive qualities</a:t>
            </a:r>
            <a:r>
              <a:rPr lang="en-US" dirty="0">
                <a:solidFill>
                  <a:schemeClr val="tx1"/>
                </a:solidFill>
              </a:rPr>
              <a:t>.  </a:t>
            </a:r>
            <a:r>
              <a:rPr lang="en-US" b="1" u="sng" dirty="0">
                <a:solidFill>
                  <a:schemeClr val="accent4">
                    <a:lumMod val="50000"/>
                  </a:schemeClr>
                </a:solidFill>
              </a:rPr>
              <a:t>Photos can tell a story</a:t>
            </a:r>
            <a:r>
              <a:rPr lang="en-US" dirty="0">
                <a:solidFill>
                  <a:schemeClr val="tx1"/>
                </a:solidFill>
              </a:rPr>
              <a:t>, document a historical event, and evoke memories. </a:t>
            </a:r>
          </a:p>
          <a:p>
            <a:r>
              <a:rPr lang="en-US" dirty="0">
                <a:solidFill>
                  <a:schemeClr val="tx1"/>
                </a:solidFill>
              </a:rPr>
              <a:t>Images can express </a:t>
            </a:r>
            <a:r>
              <a:rPr lang="en-US" b="1" dirty="0">
                <a:solidFill>
                  <a:schemeClr val="tx1"/>
                </a:solidFill>
              </a:rPr>
              <a:t>feelings, emotions, moods, ideas, and themes</a:t>
            </a:r>
            <a:r>
              <a:rPr lang="en-US" dirty="0">
                <a:solidFill>
                  <a:schemeClr val="tx1"/>
                </a:solidFill>
              </a:rPr>
              <a:t> through symbols and representations.  Photos can confront us </a:t>
            </a:r>
            <a:r>
              <a:rPr lang="en-US" b="1" u="sng" dirty="0">
                <a:solidFill>
                  <a:schemeClr val="tx1"/>
                </a:solidFill>
              </a:rPr>
              <a:t>to question </a:t>
            </a:r>
            <a:r>
              <a:rPr lang="en-US" dirty="0">
                <a:solidFill>
                  <a:schemeClr val="tx1"/>
                </a:solidFill>
              </a:rPr>
              <a:t>our culture or identity, or at least to </a:t>
            </a:r>
            <a:r>
              <a:rPr lang="en-US" u="sng" dirty="0">
                <a:solidFill>
                  <a:schemeClr val="tx1"/>
                </a:solidFill>
              </a:rPr>
              <a:t>view it from another perspective</a:t>
            </a:r>
            <a:r>
              <a:rPr lang="en-US" dirty="0">
                <a:solidFill>
                  <a:schemeClr val="tx1"/>
                </a:solidFill>
              </a:rPr>
              <a:t>.  A photo can document a unique moment in time or even things we can’t see with the naked eye!  </a:t>
            </a:r>
          </a:p>
          <a:p>
            <a:r>
              <a:rPr lang="en-US" dirty="0">
                <a:solidFill>
                  <a:schemeClr val="tx1"/>
                </a:solidFill>
              </a:rPr>
              <a:t>Some useful questions to ask yourself at this step are: </a:t>
            </a:r>
            <a:r>
              <a:rPr lang="en-US" b="1" dirty="0">
                <a:solidFill>
                  <a:schemeClr val="tx1"/>
                </a:solidFill>
              </a:rPr>
              <a:t>What is the photographer trying to say? Why did the photographer create this image in this way? What did they want to show us? Does there seem to be a story behind it?</a:t>
            </a:r>
          </a:p>
        </p:txBody>
      </p:sp>
    </p:spTree>
    <p:extLst>
      <p:ext uri="{BB962C8B-B14F-4D97-AF65-F5344CB8AC3E}">
        <p14:creationId xmlns:p14="http://schemas.microsoft.com/office/powerpoint/2010/main" val="151650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848600" cy="5638800"/>
          </a:xfrm>
        </p:spPr>
        <p:txBody>
          <a:bodyPr/>
          <a:lstStyle/>
          <a:p>
            <a:r>
              <a:rPr lang="en-US" dirty="0">
                <a:solidFill>
                  <a:schemeClr val="tx1"/>
                </a:solidFill>
              </a:rPr>
              <a:t>Here are some possible response frames you can use:</a:t>
            </a:r>
          </a:p>
          <a:p>
            <a:pPr marL="0" indent="0">
              <a:buNone/>
            </a:pPr>
            <a:r>
              <a:rPr lang="en-US" sz="3600" dirty="0">
                <a:solidFill>
                  <a:schemeClr val="accent4">
                    <a:lumMod val="50000"/>
                  </a:schemeClr>
                </a:solidFill>
                <a:sym typeface="Wingdings" pitchFamily="2" charset="2"/>
              </a:rPr>
              <a:t>The ________ in the photograph can symbolize or represent ______________.</a:t>
            </a:r>
          </a:p>
          <a:p>
            <a:pPr marL="0" indent="0">
              <a:buNone/>
            </a:pPr>
            <a:r>
              <a:rPr lang="en-US" sz="3600" dirty="0">
                <a:solidFill>
                  <a:schemeClr val="accent4">
                    <a:lumMod val="50000"/>
                  </a:schemeClr>
                </a:solidFill>
                <a:sym typeface="Wingdings" pitchFamily="2" charset="2"/>
              </a:rPr>
              <a:t> The use of _________________ can evoke a feeling/the idea of ___________.</a:t>
            </a:r>
          </a:p>
          <a:p>
            <a:pPr marL="0" indent="0">
              <a:buNone/>
            </a:pPr>
            <a:r>
              <a:rPr lang="en-US" sz="3600" dirty="0">
                <a:solidFill>
                  <a:schemeClr val="accent4">
                    <a:lumMod val="50000"/>
                  </a:schemeClr>
                </a:solidFill>
                <a:sym typeface="Wingdings" pitchFamily="2" charset="2"/>
              </a:rPr>
              <a:t>This photograph might remind us that ____________________________.</a:t>
            </a:r>
          </a:p>
          <a:p>
            <a:pPr marL="0" indent="0">
              <a:buNone/>
            </a:pPr>
            <a:r>
              <a:rPr lang="en-US" sz="3600" dirty="0">
                <a:solidFill>
                  <a:schemeClr val="accent4">
                    <a:lumMod val="50000"/>
                  </a:schemeClr>
                </a:solidFill>
                <a:sym typeface="Wingdings" pitchFamily="2" charset="2"/>
              </a:rPr>
              <a:t> The photographer was probably trying to tell us/show us that __________.</a:t>
            </a:r>
          </a:p>
          <a:p>
            <a:pPr marL="0" indent="0">
              <a:buNone/>
            </a:pPr>
            <a:endParaRPr lang="en-US" sz="3600" dirty="0">
              <a:solidFill>
                <a:schemeClr val="accent4">
                  <a:lumMod val="50000"/>
                </a:schemeClr>
              </a:solidFill>
            </a:endParaRPr>
          </a:p>
        </p:txBody>
      </p:sp>
    </p:spTree>
    <p:extLst>
      <p:ext uri="{BB962C8B-B14F-4D97-AF65-F5344CB8AC3E}">
        <p14:creationId xmlns:p14="http://schemas.microsoft.com/office/powerpoint/2010/main" val="209513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638800"/>
            <a:ext cx="4648200" cy="1011237"/>
          </a:xfrm>
        </p:spPr>
        <p:txBody>
          <a:bodyPr/>
          <a:lstStyle/>
          <a:p>
            <a:pPr algn="r"/>
            <a:r>
              <a:rPr lang="en-US" dirty="0">
                <a:solidFill>
                  <a:schemeClr val="accent4">
                    <a:lumMod val="50000"/>
                  </a:schemeClr>
                </a:solidFill>
              </a:rPr>
              <a:t>Interpret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62" y="553057"/>
            <a:ext cx="7482875" cy="5057168"/>
          </a:xfrm>
          <a:ln w="50800">
            <a:solidFill>
              <a:schemeClr val="tx1"/>
            </a:solidFill>
          </a:ln>
        </p:spPr>
      </p:pic>
      <p:sp>
        <p:nvSpPr>
          <p:cNvPr id="7" name="TextBox 6"/>
          <p:cNvSpPr txBox="1"/>
          <p:nvPr/>
        </p:nvSpPr>
        <p:spPr>
          <a:xfrm>
            <a:off x="762000" y="5638800"/>
            <a:ext cx="3200400" cy="369332"/>
          </a:xfrm>
          <a:prstGeom prst="rect">
            <a:avLst/>
          </a:prstGeom>
          <a:noFill/>
        </p:spPr>
        <p:txBody>
          <a:bodyPr wrap="square" rtlCol="0">
            <a:spAutoFit/>
          </a:bodyPr>
          <a:lstStyle/>
          <a:p>
            <a:r>
              <a:rPr lang="en-US" dirty="0"/>
              <a:t>Photo by Gregory Colbert</a:t>
            </a:r>
          </a:p>
        </p:txBody>
      </p:sp>
    </p:spTree>
    <p:extLst>
      <p:ext uri="{BB962C8B-B14F-4D97-AF65-F5344CB8AC3E}">
        <p14:creationId xmlns:p14="http://schemas.microsoft.com/office/powerpoint/2010/main" val="397467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a:t>Step 4: </a:t>
            </a:r>
            <a:r>
              <a:rPr lang="en-US" b="1" u="sng" dirty="0">
                <a:solidFill>
                  <a:schemeClr val="accent4">
                    <a:lumMod val="50000"/>
                  </a:schemeClr>
                </a:solidFill>
              </a:rPr>
              <a:t>Evaluate/Judge</a:t>
            </a:r>
          </a:p>
        </p:txBody>
      </p:sp>
      <p:sp>
        <p:nvSpPr>
          <p:cNvPr id="3" name="Content Placeholder 2"/>
          <p:cNvSpPr>
            <a:spLocks noGrp="1"/>
          </p:cNvSpPr>
          <p:nvPr>
            <p:ph idx="1"/>
          </p:nvPr>
        </p:nvSpPr>
        <p:spPr>
          <a:xfrm>
            <a:off x="838200" y="1600200"/>
            <a:ext cx="7467600" cy="4648200"/>
          </a:xfrm>
        </p:spPr>
        <p:txBody>
          <a:bodyPr>
            <a:normAutofit fontScale="92500" lnSpcReduction="20000"/>
          </a:bodyPr>
          <a:lstStyle/>
          <a:p>
            <a:r>
              <a:rPr lang="en-US" dirty="0"/>
              <a:t>The final step requires that, after careful observation, you provide your opinion of the photograph or image.  Was the photographer successful in delivering the photographer’s message or intention?  Explain what you like or dislike about the photograph- but be prepared to back up your opinion with evidence!</a:t>
            </a:r>
          </a:p>
          <a:p>
            <a:r>
              <a:rPr lang="en-US" dirty="0"/>
              <a:t>Here are some possible response frames you can use:</a:t>
            </a:r>
          </a:p>
          <a:p>
            <a:pPr marL="0" indent="0">
              <a:buNone/>
            </a:pPr>
            <a:r>
              <a:rPr lang="en-US" sz="3200" dirty="0">
                <a:solidFill>
                  <a:schemeClr val="accent4">
                    <a:lumMod val="50000"/>
                  </a:schemeClr>
                </a:solidFill>
                <a:sym typeface="Wingdings" pitchFamily="2" charset="2"/>
              </a:rPr>
              <a:t>This photograph succeeds in showing…/is successful because…</a:t>
            </a:r>
          </a:p>
          <a:p>
            <a:pPr marL="0" indent="0">
              <a:buNone/>
            </a:pPr>
            <a:r>
              <a:rPr lang="en-US" sz="3200" dirty="0">
                <a:solidFill>
                  <a:schemeClr val="accent4">
                    <a:lumMod val="50000"/>
                  </a:schemeClr>
                </a:solidFill>
                <a:sym typeface="Wingdings" pitchFamily="2" charset="2"/>
              </a:rPr>
              <a:t>The photographer did a great job of…</a:t>
            </a:r>
          </a:p>
          <a:p>
            <a:pPr marL="0" indent="0">
              <a:buNone/>
            </a:pPr>
            <a:r>
              <a:rPr lang="en-US" sz="3200" dirty="0">
                <a:solidFill>
                  <a:schemeClr val="accent4">
                    <a:lumMod val="50000"/>
                  </a:schemeClr>
                </a:solidFill>
                <a:sym typeface="Wingdings" pitchFamily="2" charset="2"/>
              </a:rPr>
              <a:t>I like this photograph because…</a:t>
            </a:r>
          </a:p>
          <a:p>
            <a:pPr marL="0" indent="0">
              <a:buNone/>
            </a:pPr>
            <a:r>
              <a:rPr lang="en-US" sz="3200" dirty="0">
                <a:solidFill>
                  <a:schemeClr val="accent4">
                    <a:lumMod val="50000"/>
                  </a:schemeClr>
                </a:solidFill>
                <a:sym typeface="Wingdings" pitchFamily="2" charset="2"/>
              </a:rPr>
              <a:t>Something that could improve this photo is…</a:t>
            </a:r>
          </a:p>
        </p:txBody>
      </p:sp>
    </p:spTree>
    <p:extLst>
      <p:ext uri="{BB962C8B-B14F-4D97-AF65-F5344CB8AC3E}">
        <p14:creationId xmlns:p14="http://schemas.microsoft.com/office/powerpoint/2010/main" val="11276141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386</TotalTime>
  <Words>530</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Cambria</vt:lpstr>
      <vt:lpstr>Rage Italic</vt:lpstr>
      <vt:lpstr>Wingdings</vt:lpstr>
      <vt:lpstr>Sketchbook</vt:lpstr>
      <vt:lpstr>The 4-Step Critique Process</vt:lpstr>
      <vt:lpstr>Step 1: Describe what you see.</vt:lpstr>
      <vt:lpstr>Describe</vt:lpstr>
      <vt:lpstr>Step 2: Analyze the composition.</vt:lpstr>
      <vt:lpstr>Analyze</vt:lpstr>
      <vt:lpstr>Step 3: Interpret what it communicates</vt:lpstr>
      <vt:lpstr>PowerPoint Presentation</vt:lpstr>
      <vt:lpstr>Interpret</vt:lpstr>
      <vt:lpstr>Step 4: Evaluate/Judge</vt:lpstr>
      <vt:lpstr>Evaluate</vt:lpstr>
    </vt:vector>
  </TitlesOfParts>
  <Company>FUSD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4-Step Critique Process</dc:title>
  <dc:creator>Technology</dc:creator>
  <cp:lastModifiedBy>Sandy De La Rosa</cp:lastModifiedBy>
  <cp:revision>17</cp:revision>
  <dcterms:created xsi:type="dcterms:W3CDTF">2013-08-09T21:42:06Z</dcterms:created>
  <dcterms:modified xsi:type="dcterms:W3CDTF">2025-05-09T22:00:01Z</dcterms:modified>
</cp:coreProperties>
</file>