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774B2B-82DC-463D-8A32-9941B65576B1}" v="6" dt="2025-08-07T16:12:45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y De La Rosa" userId="787cc49a-ca80-41be-a63b-f0958436d663" providerId="ADAL" clId="{3F774B2B-82DC-463D-8A32-9941B65576B1}"/>
    <pc:docChg chg="undo redo custSel modSld sldOrd">
      <pc:chgData name="Sandy De La Rosa" userId="787cc49a-ca80-41be-a63b-f0958436d663" providerId="ADAL" clId="{3F774B2B-82DC-463D-8A32-9941B65576B1}" dt="2025-08-07T16:14:13.379" v="811" actId="20577"/>
      <pc:docMkLst>
        <pc:docMk/>
      </pc:docMkLst>
      <pc:sldChg chg="addSp delSp modSp mod setBg setClrOvrMap">
        <pc:chgData name="Sandy De La Rosa" userId="787cc49a-ca80-41be-a63b-f0958436d663" providerId="ADAL" clId="{3F774B2B-82DC-463D-8A32-9941B65576B1}" dt="2025-08-07T16:10:22.628" v="630" actId="14100"/>
        <pc:sldMkLst>
          <pc:docMk/>
          <pc:sldMk cId="2555388996" sldId="257"/>
        </pc:sldMkLst>
        <pc:spChg chg="mod">
          <ac:chgData name="Sandy De La Rosa" userId="787cc49a-ca80-41be-a63b-f0958436d663" providerId="ADAL" clId="{3F774B2B-82DC-463D-8A32-9941B65576B1}" dt="2025-08-07T16:10:12.178" v="629" actId="207"/>
          <ac:spMkLst>
            <pc:docMk/>
            <pc:sldMk cId="2555388996" sldId="257"/>
            <ac:spMk id="2" creationId="{A2EBA356-5132-4878-B66C-19C94F981D0B}"/>
          </ac:spMkLst>
        </pc:spChg>
        <pc:spChg chg="mod">
          <ac:chgData name="Sandy De La Rosa" userId="787cc49a-ca80-41be-a63b-f0958436d663" providerId="ADAL" clId="{3F774B2B-82DC-463D-8A32-9941B65576B1}" dt="2025-08-07T16:09:58.498" v="628" actId="20577"/>
          <ac:spMkLst>
            <pc:docMk/>
            <pc:sldMk cId="2555388996" sldId="257"/>
            <ac:spMk id="4" creationId="{68804A14-170D-19A1-4C2E-AA608A70A84A}"/>
          </ac:spMkLst>
        </pc:spChg>
        <pc:spChg chg="add del mod">
          <ac:chgData name="Sandy De La Rosa" userId="787cc49a-ca80-41be-a63b-f0958436d663" providerId="ADAL" clId="{3F774B2B-82DC-463D-8A32-9941B65576B1}" dt="2025-08-07T16:07:00.462" v="597" actId="931"/>
          <ac:spMkLst>
            <pc:docMk/>
            <pc:sldMk cId="2555388996" sldId="257"/>
            <ac:spMk id="6" creationId="{23968230-2AB3-F24B-6691-014A16AF8381}"/>
          </ac:spMkLst>
        </pc:spChg>
        <pc:spChg chg="add del">
          <ac:chgData name="Sandy De La Rosa" userId="787cc49a-ca80-41be-a63b-f0958436d663" providerId="ADAL" clId="{3F774B2B-82DC-463D-8A32-9941B65576B1}" dt="2025-08-07T16:07:39.100" v="601" actId="26606"/>
          <ac:spMkLst>
            <pc:docMk/>
            <pc:sldMk cId="2555388996" sldId="257"/>
            <ac:spMk id="13" creationId="{133F8CB7-795C-4272-9073-64D8CF97F220}"/>
          </ac:spMkLst>
        </pc:spChg>
        <pc:spChg chg="add del">
          <ac:chgData name="Sandy De La Rosa" userId="787cc49a-ca80-41be-a63b-f0958436d663" providerId="ADAL" clId="{3F774B2B-82DC-463D-8A32-9941B65576B1}" dt="2025-08-07T16:07:39.100" v="601" actId="26606"/>
          <ac:spMkLst>
            <pc:docMk/>
            <pc:sldMk cId="2555388996" sldId="257"/>
            <ac:spMk id="15" creationId="{79277119-B941-4A45-9322-FA2BC135DE62}"/>
          </ac:spMkLst>
        </pc:spChg>
        <pc:spChg chg="add del">
          <ac:chgData name="Sandy De La Rosa" userId="787cc49a-ca80-41be-a63b-f0958436d663" providerId="ADAL" clId="{3F774B2B-82DC-463D-8A32-9941B65576B1}" dt="2025-08-07T16:07:39.100" v="601" actId="26606"/>
          <ac:spMkLst>
            <pc:docMk/>
            <pc:sldMk cId="2555388996" sldId="257"/>
            <ac:spMk id="17" creationId="{DFDB457D-F372-428B-A10D-41080EF9382A}"/>
          </ac:spMkLst>
        </pc:spChg>
        <pc:picChg chg="del">
          <ac:chgData name="Sandy De La Rosa" userId="787cc49a-ca80-41be-a63b-f0958436d663" providerId="ADAL" clId="{3F774B2B-82DC-463D-8A32-9941B65576B1}" dt="2025-08-07T16:06:53.790" v="596" actId="478"/>
          <ac:picMkLst>
            <pc:docMk/>
            <pc:sldMk cId="2555388996" sldId="257"/>
            <ac:picMk id="5" creationId="{DB8D6724-7F0C-4280-824E-4F5F57059B21}"/>
          </ac:picMkLst>
        </pc:picChg>
        <pc:picChg chg="add mod">
          <ac:chgData name="Sandy De La Rosa" userId="787cc49a-ca80-41be-a63b-f0958436d663" providerId="ADAL" clId="{3F774B2B-82DC-463D-8A32-9941B65576B1}" dt="2025-08-07T16:10:22.628" v="630" actId="14100"/>
          <ac:picMkLst>
            <pc:docMk/>
            <pc:sldMk cId="2555388996" sldId="257"/>
            <ac:picMk id="8" creationId="{EAA7246F-0C27-807A-A02D-764C2F454BF2}"/>
          </ac:picMkLst>
        </pc:picChg>
      </pc:sldChg>
      <pc:sldChg chg="addSp delSp modSp mod">
        <pc:chgData name="Sandy De La Rosa" userId="787cc49a-ca80-41be-a63b-f0958436d663" providerId="ADAL" clId="{3F774B2B-82DC-463D-8A32-9941B65576B1}" dt="2025-08-07T16:06:45.516" v="595" actId="20577"/>
        <pc:sldMkLst>
          <pc:docMk/>
          <pc:sldMk cId="711343260" sldId="258"/>
        </pc:sldMkLst>
        <pc:spChg chg="mod ord">
          <ac:chgData name="Sandy De La Rosa" userId="787cc49a-ca80-41be-a63b-f0958436d663" providerId="ADAL" clId="{3F774B2B-82DC-463D-8A32-9941B65576B1}" dt="2025-08-07T16:05:49.354" v="537" actId="1076"/>
          <ac:spMkLst>
            <pc:docMk/>
            <pc:sldMk cId="711343260" sldId="258"/>
            <ac:spMk id="2" creationId="{DFB128FA-D1D4-380D-099F-0DA4A3E1362B}"/>
          </ac:spMkLst>
        </pc:spChg>
        <pc:spChg chg="mod">
          <ac:chgData name="Sandy De La Rosa" userId="787cc49a-ca80-41be-a63b-f0958436d663" providerId="ADAL" clId="{3F774B2B-82DC-463D-8A32-9941B65576B1}" dt="2025-08-07T16:06:45.516" v="595" actId="20577"/>
          <ac:spMkLst>
            <pc:docMk/>
            <pc:sldMk cId="711343260" sldId="258"/>
            <ac:spMk id="9" creationId="{7D511DA3-7A22-4159-9FE6-51B291E17C00}"/>
          </ac:spMkLst>
        </pc:spChg>
        <pc:picChg chg="add mod modCrop">
          <ac:chgData name="Sandy De La Rosa" userId="787cc49a-ca80-41be-a63b-f0958436d663" providerId="ADAL" clId="{3F774B2B-82DC-463D-8A32-9941B65576B1}" dt="2025-08-07T16:05:16.405" v="533" actId="14100"/>
          <ac:picMkLst>
            <pc:docMk/>
            <pc:sldMk cId="711343260" sldId="258"/>
            <ac:picMk id="4" creationId="{66D1A02A-4B44-07D1-1013-BF7DE7A59879}"/>
          </ac:picMkLst>
        </pc:picChg>
        <pc:picChg chg="del">
          <ac:chgData name="Sandy De La Rosa" userId="787cc49a-ca80-41be-a63b-f0958436d663" providerId="ADAL" clId="{3F774B2B-82DC-463D-8A32-9941B65576B1}" dt="2025-08-07T16:04:02.518" v="508" actId="478"/>
          <ac:picMkLst>
            <pc:docMk/>
            <pc:sldMk cId="711343260" sldId="258"/>
            <ac:picMk id="8" creationId="{0982DC16-E931-42B1-88C6-6F9A9BFE6C93}"/>
          </ac:picMkLst>
        </pc:picChg>
      </pc:sldChg>
      <pc:sldChg chg="addSp delSp modSp mod">
        <pc:chgData name="Sandy De La Rosa" userId="787cc49a-ca80-41be-a63b-f0958436d663" providerId="ADAL" clId="{3F774B2B-82DC-463D-8A32-9941B65576B1}" dt="2025-08-07T16:13:22.197" v="730" actId="20577"/>
        <pc:sldMkLst>
          <pc:docMk/>
          <pc:sldMk cId="4096671297" sldId="260"/>
        </pc:sldMkLst>
        <pc:spChg chg="mod">
          <ac:chgData name="Sandy De La Rosa" userId="787cc49a-ca80-41be-a63b-f0958436d663" providerId="ADAL" clId="{3F774B2B-82DC-463D-8A32-9941B65576B1}" dt="2025-08-07T16:13:22.197" v="730" actId="20577"/>
          <ac:spMkLst>
            <pc:docMk/>
            <pc:sldMk cId="4096671297" sldId="260"/>
            <ac:spMk id="2" creationId="{E1932D1F-3F2B-E4E1-23A4-A55C7ACFFA7C}"/>
          </ac:spMkLst>
        </pc:spChg>
        <pc:grpChg chg="mod">
          <ac:chgData name="Sandy De La Rosa" userId="787cc49a-ca80-41be-a63b-f0958436d663" providerId="ADAL" clId="{3F774B2B-82DC-463D-8A32-9941B65576B1}" dt="2025-08-07T16:11:42.796" v="693" actId="1038"/>
          <ac:grpSpMkLst>
            <pc:docMk/>
            <pc:sldMk cId="4096671297" sldId="260"/>
            <ac:grpSpMk id="17" creationId="{345947AD-2C84-CAD4-BBC0-E2BFC9A301EB}"/>
          </ac:grpSpMkLst>
        </pc:grpChg>
        <pc:picChg chg="mod">
          <ac:chgData name="Sandy De La Rosa" userId="787cc49a-ca80-41be-a63b-f0958436d663" providerId="ADAL" clId="{3F774B2B-82DC-463D-8A32-9941B65576B1}" dt="2025-08-07T16:11:30.961" v="686" actId="1076"/>
          <ac:picMkLst>
            <pc:docMk/>
            <pc:sldMk cId="4096671297" sldId="260"/>
            <ac:picMk id="3" creationId="{945F9290-E3B5-4567-80E0-0C3EFF7777AE}"/>
          </ac:picMkLst>
        </pc:picChg>
      </pc:sldChg>
      <pc:sldChg chg="addSp delSp modSp mod ord">
        <pc:chgData name="Sandy De La Rosa" userId="787cc49a-ca80-41be-a63b-f0958436d663" providerId="ADAL" clId="{3F774B2B-82DC-463D-8A32-9941B65576B1}" dt="2025-08-07T16:14:13.379" v="811" actId="20577"/>
        <pc:sldMkLst>
          <pc:docMk/>
          <pc:sldMk cId="3329270519" sldId="261"/>
        </pc:sldMkLst>
        <pc:spChg chg="mod">
          <ac:chgData name="Sandy De La Rosa" userId="787cc49a-ca80-41be-a63b-f0958436d663" providerId="ADAL" clId="{3F774B2B-82DC-463D-8A32-9941B65576B1}" dt="2025-08-07T16:14:13.379" v="811" actId="20577"/>
          <ac:spMkLst>
            <pc:docMk/>
            <pc:sldMk cId="3329270519" sldId="261"/>
            <ac:spMk id="10" creationId="{64F888E1-ECC2-1659-F9FF-5E8ADC3FAE04}"/>
          </ac:spMkLst>
        </pc:spChg>
      </pc:sldChg>
      <pc:sldChg chg="addSp modSp mod">
        <pc:chgData name="Sandy De La Rosa" userId="787cc49a-ca80-41be-a63b-f0958436d663" providerId="ADAL" clId="{3F774B2B-82DC-463D-8A32-9941B65576B1}" dt="2023-08-09T16:04:56.276" v="402"/>
        <pc:sldMkLst>
          <pc:docMk/>
          <pc:sldMk cId="2582212658" sldId="262"/>
        </pc:sldMkLst>
      </pc:sldChg>
    </pc:docChg>
  </pc:docChgLst>
  <pc:docChgLst>
    <pc:chgData name="Sandy De La Rosa" userId="S::delasa@fusd.net::787cc49a-ca80-41be-a63b-f0958436d663" providerId="AD" clId="Web-{2C1CF5B4-C003-338F-4948-157F8E8504DB}"/>
    <pc:docChg chg="sldOrd">
      <pc:chgData name="Sandy De La Rosa" userId="S::delasa@fusd.net::787cc49a-ca80-41be-a63b-f0958436d663" providerId="AD" clId="Web-{2C1CF5B4-C003-338F-4948-157F8E8504DB}" dt="2024-08-12T16:15:15.472" v="0"/>
      <pc:docMkLst>
        <pc:docMk/>
      </pc:docMkLst>
      <pc:sldChg chg="ord">
        <pc:chgData name="Sandy De La Rosa" userId="S::delasa@fusd.net::787cc49a-ca80-41be-a63b-f0958436d663" providerId="AD" clId="Web-{2C1CF5B4-C003-338F-4948-157F8E8504DB}" dt="2024-08-12T16:15:15.472" v="0"/>
        <pc:sldMkLst>
          <pc:docMk/>
          <pc:sldMk cId="3329270519" sldId="261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06T16:05:48.9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24575,'0'22'0,"1"0"0,0 0 0,2 0 0,1 0 0,0 0 0,2 0 0,0-1 0,1 0 0,2-1 0,12 25 0,25 43-1365,-35-70-5461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06T16:05:50.6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24575,'20'1'0,"1"1"0,-1 0 0,0 2 0,0 0 0,-1 2 0,36 13 0,-22-9-195,1 0 0,0-3 0,0-2 0,1 0 0,-1-3 0,61-2 0,-74 0-6631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06T16:05:53.3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24575,'2'0'0,"1"1"0,1-1 0,-2 1 0,1-1 0,-1 0 0,1 1 0,0 1 0,0-2 0,-1 2 0,1-1 0,-1 0 0,1 1 0,-1-1 0,0 2 0,0-2 0,1 1 0,-1 0 0,0 1 0,2 2 0,3 6 0,0-1 0,0 1 0,5 16 0,3 3 0,24 42 0,3-3 0,4-1 0,2-2 0,3-2 0,68 64 0,-23-42 0,4-4 0,3-5 0,215 120 0,377 161 0,-364-207 0,324 139 0,-166-119 0,14-30 0,-456-129 0,154 42-70,844 203-863,387-25-344,-246-105 1021,-571-82-130,776-43 1,-422-111 254,-847 83 762,0-5 0,-2-6 0,203-90 0,70-66-186,205-88 24,-256 172-469,-197 67 0,455-90 0,-222 57 0,-229 41 0,449-90 0,-578 121 0,391-69 0,-289 45 0,160-58 0,121-29 0,-168 54 0,146-37 0,39-11 0,-110 6 0,-225 72 0,-51 18 0,0-2 0,-1-2 0,-1-1 0,0-2 0,-2 0 0,0-2 0,-1-2 0,-1 0 0,47-52 0,-10 2 0,83-71 0,-120 119 0,38-47 0,-34 35 0,25-16-1365,-25 27-5461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8/7/2025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edublogs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123456@students.fusd.net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customXml" Target="../ink/ink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edublogs.org/getting-started-with-edublogs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E69A9-14DE-4A7C-9D5E-B1E2EE5E96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Your Photo Blog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22A5C-1004-4E31-851A-29602AA8BA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Ms. De La Rosa</a:t>
            </a:r>
          </a:p>
          <a:p>
            <a:r>
              <a:rPr lang="en-US" dirty="0"/>
              <a:t>Digital Photography</a:t>
            </a:r>
          </a:p>
        </p:txBody>
      </p:sp>
    </p:spTree>
    <p:extLst>
      <p:ext uri="{BB962C8B-B14F-4D97-AF65-F5344CB8AC3E}">
        <p14:creationId xmlns:p14="http://schemas.microsoft.com/office/powerpoint/2010/main" val="409308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BA356-5132-4878-B66C-19C94F981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Sign Up with:  </a:t>
            </a:r>
            <a:r>
              <a:rPr lang="en-US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https://www.edublogs.org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804A14-170D-19A1-4C2E-AA608A70A84A}"/>
              </a:ext>
            </a:extLst>
          </p:cNvPr>
          <p:cNvSpPr txBox="1"/>
          <p:nvPr/>
        </p:nvSpPr>
        <p:spPr>
          <a:xfrm>
            <a:off x="818714" y="2413000"/>
            <a:ext cx="3179546" cy="1988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en-US" sz="1600" i="1" dirty="0"/>
              <a:t>Hold down Ctrl on your keyboard and click on the</a:t>
            </a:r>
            <a:r>
              <a:rPr lang="en-US" sz="1600" i="1" dirty="0">
                <a:sym typeface="Wingdings" panose="05000000000000000000" pitchFamily="2" charset="2"/>
              </a:rPr>
              <a:t> </a:t>
            </a:r>
            <a:r>
              <a:rPr lang="en-US" sz="1600" i="1" dirty="0"/>
              <a:t>link above to open it.</a:t>
            </a:r>
          </a:p>
        </p:txBody>
      </p:sp>
      <p:pic>
        <p:nvPicPr>
          <p:cNvPr id="8" name="Content Placeholder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AA7246F-0C27-807A-A02D-764C2F454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455459" y="2087618"/>
            <a:ext cx="7180134" cy="4487585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555388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D511DA3-7A22-4159-9FE6-51B291E17C00}"/>
              </a:ext>
            </a:extLst>
          </p:cNvPr>
          <p:cNvSpPr txBox="1"/>
          <p:nvPr/>
        </p:nvSpPr>
        <p:spPr>
          <a:xfrm>
            <a:off x="8039099" y="343694"/>
            <a:ext cx="3996147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-Username: </a:t>
            </a:r>
          </a:p>
          <a:p>
            <a:r>
              <a:rPr lang="en-US" sz="1600" dirty="0"/>
              <a:t>class period + first name + last name initial.   </a:t>
            </a:r>
            <a:r>
              <a:rPr lang="en-US" sz="1600" i="1" dirty="0"/>
              <a:t>Ex: 2billiej</a:t>
            </a:r>
          </a:p>
          <a:p>
            <a:endParaRPr lang="en-US" i="1" dirty="0"/>
          </a:p>
          <a:p>
            <a:r>
              <a:rPr lang="en-US" sz="2000" b="1" dirty="0"/>
              <a:t>-Password: </a:t>
            </a:r>
          </a:p>
          <a:p>
            <a:r>
              <a:rPr lang="en-US" sz="1600" dirty="0"/>
              <a:t>ID number + last name</a:t>
            </a:r>
          </a:p>
          <a:p>
            <a:r>
              <a:rPr lang="en-US" sz="1600" i="1" dirty="0"/>
              <a:t>Ex: 123456jean</a:t>
            </a:r>
          </a:p>
          <a:p>
            <a:r>
              <a:rPr lang="en-US" sz="1600" i="1" dirty="0"/>
              <a:t>(it’s up to you if you capitalize letters)</a:t>
            </a:r>
          </a:p>
          <a:p>
            <a:endParaRPr lang="en-US" i="1" dirty="0"/>
          </a:p>
          <a:p>
            <a:r>
              <a:rPr lang="en-US" sz="2400" b="1" dirty="0"/>
              <a:t>-</a:t>
            </a:r>
            <a:r>
              <a:rPr lang="en-US" sz="2000" b="1" dirty="0"/>
              <a:t>Select “Student”</a:t>
            </a:r>
          </a:p>
          <a:p>
            <a:endParaRPr lang="en-US" sz="2400" b="1" dirty="0"/>
          </a:p>
          <a:p>
            <a:r>
              <a:rPr lang="en-US" sz="2000" b="1" dirty="0"/>
              <a:t>-E-mail: </a:t>
            </a:r>
          </a:p>
          <a:p>
            <a:r>
              <a:rPr lang="en-US" sz="1600" dirty="0"/>
              <a:t>your student email</a:t>
            </a:r>
          </a:p>
          <a:p>
            <a:r>
              <a:rPr lang="en-US" sz="1600" i="1" dirty="0"/>
              <a:t>Ex: </a:t>
            </a:r>
            <a:r>
              <a:rPr lang="en-US" sz="1600" i="1" dirty="0">
                <a:hlinkClick r:id="rId2"/>
              </a:rPr>
              <a:t>123456@students.fusd.net</a:t>
            </a:r>
            <a:endParaRPr lang="en-US" sz="1600" i="1" dirty="0"/>
          </a:p>
          <a:p>
            <a:endParaRPr lang="en-US" i="1" dirty="0"/>
          </a:p>
          <a:p>
            <a:r>
              <a:rPr lang="en-US" sz="2000" b="1" dirty="0"/>
              <a:t>-Site Title:</a:t>
            </a:r>
          </a:p>
          <a:p>
            <a:r>
              <a:rPr lang="en-US" sz="1600" dirty="0"/>
              <a:t>Whatever you want, it must be appropriate and relevant to photo class. </a:t>
            </a:r>
            <a:r>
              <a:rPr lang="en-US" sz="1400" i="1" dirty="0"/>
              <a:t>Ex: Through My Lens.</a:t>
            </a:r>
          </a:p>
          <a:p>
            <a:endParaRPr lang="en-US" b="1" dirty="0"/>
          </a:p>
          <a:p>
            <a:r>
              <a:rPr lang="en-US" b="1" dirty="0"/>
              <a:t>-Site URL:</a:t>
            </a:r>
          </a:p>
          <a:p>
            <a:r>
              <a:rPr lang="en-US" sz="1600" dirty="0"/>
              <a:t>Same as username!</a:t>
            </a:r>
            <a:endParaRPr lang="en-US" dirty="0"/>
          </a:p>
        </p:txBody>
      </p:sp>
      <p:pic>
        <p:nvPicPr>
          <p:cNvPr id="4" name="Picture 3" descr="A screenshot of a computer">
            <a:extLst>
              <a:ext uri="{FF2B5EF4-FFF2-40B4-BE49-F238E27FC236}">
                <a16:creationId xmlns:a16="http://schemas.microsoft.com/office/drawing/2014/main" id="{66D1A02A-4B44-07D1-1013-BF7DE7A598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215" t="6864" r="8788" b="2015"/>
          <a:stretch>
            <a:fillRect/>
          </a:stretch>
        </p:blipFill>
        <p:spPr>
          <a:xfrm>
            <a:off x="217043" y="735106"/>
            <a:ext cx="7678380" cy="49843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B128FA-D1D4-380D-099F-0DA4A3E1362B}"/>
              </a:ext>
            </a:extLst>
          </p:cNvPr>
          <p:cNvSpPr txBox="1"/>
          <p:nvPr/>
        </p:nvSpPr>
        <p:spPr>
          <a:xfrm rot="21183552">
            <a:off x="966955" y="3095579"/>
            <a:ext cx="6811315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Please read the details on the right! </a:t>
            </a:r>
            <a:r>
              <a:rPr lang="en-US" sz="2800" b="1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43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3D580BE-237B-4320-BEBD-D29D4F24C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2" y="355600"/>
            <a:ext cx="11039475" cy="597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45F9290-E3B5-4567-80E0-0C3EFF7777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581" b="32463"/>
          <a:stretch/>
        </p:blipFill>
        <p:spPr>
          <a:xfrm>
            <a:off x="334871" y="816933"/>
            <a:ext cx="7119666" cy="423403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932D1F-3F2B-E4E1-23A4-A55C7ACFFA7C}"/>
              </a:ext>
            </a:extLst>
          </p:cNvPr>
          <p:cNvSpPr txBox="1"/>
          <p:nvPr/>
        </p:nvSpPr>
        <p:spPr>
          <a:xfrm>
            <a:off x="7550330" y="816933"/>
            <a:ext cx="420624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On your dashboard, go to “My Class” then click on “Join a Class”.</a:t>
            </a:r>
          </a:p>
          <a:p>
            <a:endParaRPr lang="en-US" sz="2000" dirty="0"/>
          </a:p>
          <a:p>
            <a:r>
              <a:rPr lang="en-US" sz="2000" dirty="0"/>
              <a:t>Type: </a:t>
            </a:r>
            <a:r>
              <a:rPr lang="en-US" sz="2000" dirty="0" err="1"/>
              <a:t>floresphotoclass</a:t>
            </a:r>
            <a:r>
              <a:rPr lang="en-US" sz="2000" dirty="0"/>
              <a:t> ad click Search button.</a:t>
            </a:r>
          </a:p>
          <a:p>
            <a:endParaRPr lang="en-US" sz="2000" dirty="0"/>
          </a:p>
          <a:p>
            <a:r>
              <a:rPr lang="en-US" sz="2000" dirty="0"/>
              <a:t>My class blog should pop up and you will click on “Request to Join”.</a:t>
            </a:r>
          </a:p>
          <a:p>
            <a:endParaRPr lang="en-US" sz="2000" dirty="0"/>
          </a:p>
          <a:p>
            <a:r>
              <a:rPr lang="en-US" sz="2000" u="sng" dirty="0"/>
              <a:t>IMPORTANT:</a:t>
            </a:r>
          </a:p>
          <a:p>
            <a:r>
              <a:rPr lang="en-US" sz="2000" b="0" i="0" dirty="0">
                <a:effectLst/>
              </a:rPr>
              <a:t>Go back to Dashboard</a:t>
            </a:r>
            <a:r>
              <a:rPr lang="en-US" sz="2000" dirty="0">
                <a:sym typeface="Wingdings" panose="05000000000000000000" pitchFamily="2" charset="2"/>
              </a:rPr>
              <a:t> select </a:t>
            </a:r>
            <a:r>
              <a:rPr lang="en-US" sz="2000" b="0" i="0" dirty="0" err="1">
                <a:effectLst/>
              </a:rPr>
              <a:t>Settings</a:t>
            </a:r>
            <a:r>
              <a:rPr lang="en-US" sz="2000" dirty="0" err="1">
                <a:sym typeface="Wingdings" panose="05000000000000000000" pitchFamily="2" charset="2"/>
              </a:rPr>
              <a:t></a:t>
            </a:r>
            <a:r>
              <a:rPr lang="en-US" sz="2000" b="0" i="0" dirty="0" err="1">
                <a:effectLst/>
              </a:rPr>
              <a:t>Writing</a:t>
            </a:r>
            <a:r>
              <a:rPr lang="en-US" sz="2000" b="0" i="0" dirty="0" err="1">
                <a:effectLst/>
                <a:sym typeface="Wingdings" panose="05000000000000000000" pitchFamily="2" charset="2"/>
              </a:rPr>
              <a:t></a:t>
            </a:r>
            <a:r>
              <a:rPr lang="en-US" sz="2000" b="1" dirty="0" err="1"/>
              <a:t>Default</a:t>
            </a:r>
            <a:r>
              <a:rPr lang="en-US" sz="2000" b="1" dirty="0"/>
              <a:t> editor for all users.</a:t>
            </a:r>
            <a:r>
              <a:rPr lang="en-US" sz="2000" dirty="0"/>
              <a:t> Click </a:t>
            </a:r>
            <a:r>
              <a:rPr lang="en-US" sz="2000" b="0" i="0" dirty="0">
                <a:effectLst/>
              </a:rPr>
              <a:t>the “Classic editor” </a:t>
            </a:r>
            <a:r>
              <a:rPr lang="en-US" sz="2000" dirty="0"/>
              <a:t>then</a:t>
            </a:r>
            <a:r>
              <a:rPr lang="en-US" sz="2000" b="0" i="0" dirty="0">
                <a:effectLst/>
              </a:rPr>
              <a:t> click save changes.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45947AD-2C84-CAD4-BBC0-E2BFC9A301EB}"/>
              </a:ext>
            </a:extLst>
          </p:cNvPr>
          <p:cNvGrpSpPr/>
          <p:nvPr/>
        </p:nvGrpSpPr>
        <p:grpSpPr>
          <a:xfrm rot="241630">
            <a:off x="1045616" y="4768687"/>
            <a:ext cx="6481878" cy="1046062"/>
            <a:chOff x="905040" y="4437600"/>
            <a:chExt cx="8311680" cy="1341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02D88D27-3715-6532-964C-62F7C53F60FF}"/>
                    </a:ext>
                  </a:extLst>
                </p14:cNvPr>
                <p14:cNvContentPartPr/>
                <p14:nvPr/>
              </p14:nvContentPartPr>
              <p14:xfrm>
                <a:off x="914040" y="4446240"/>
                <a:ext cx="55080" cy="1699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02D88D27-3715-6532-964C-62F7C53F60FF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905400" y="4437600"/>
                  <a:ext cx="7272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4276A1D3-B891-2061-9AE7-46686D1CC617}"/>
                    </a:ext>
                  </a:extLst>
                </p14:cNvPr>
                <p14:cNvContentPartPr/>
                <p14:nvPr/>
              </p14:nvContentPartPr>
              <p14:xfrm>
                <a:off x="905040" y="4437600"/>
                <a:ext cx="228960" cy="3600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4276A1D3-B891-2061-9AE7-46686D1CC617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96400" y="4428600"/>
                  <a:ext cx="2466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45F5A0B-0264-8154-2816-6746A92A0E60}"/>
                    </a:ext>
                  </a:extLst>
                </p14:cNvPr>
                <p14:cNvContentPartPr/>
                <p14:nvPr/>
              </p14:nvContentPartPr>
              <p14:xfrm>
                <a:off x="923040" y="4455600"/>
                <a:ext cx="8293680" cy="1323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45F5A0B-0264-8154-2816-6746A92A0E6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14400" y="4446600"/>
                  <a:ext cx="8311320" cy="1341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96671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C25FB-4A84-49C5-AA97-67D8AD882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02642"/>
          </a:xfrm>
        </p:spPr>
        <p:txBody>
          <a:bodyPr/>
          <a:lstStyle/>
          <a:p>
            <a:r>
              <a:rPr lang="en-US" dirty="0"/>
              <a:t>Choose a themed layout</a:t>
            </a:r>
          </a:p>
        </p:txBody>
      </p:sp>
      <p:pic>
        <p:nvPicPr>
          <p:cNvPr id="6" name="Picture 5" descr="Graphical user interface, application, website&#10;&#10;Description automatically generated">
            <a:extLst>
              <a:ext uri="{FF2B5EF4-FFF2-40B4-BE49-F238E27FC236}">
                <a16:creationId xmlns:a16="http://schemas.microsoft.com/office/drawing/2014/main" id="{D0952E9C-A625-43B0-AD4E-7BF5D34ECD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80" r="34811" b="18474"/>
          <a:stretch/>
        </p:blipFill>
        <p:spPr>
          <a:xfrm>
            <a:off x="448823" y="2003152"/>
            <a:ext cx="7764942" cy="46677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4F888E1-ECC2-1659-F9FF-5E8ADC3FAE04}"/>
              </a:ext>
            </a:extLst>
          </p:cNvPr>
          <p:cNvSpPr txBox="1"/>
          <p:nvPr/>
        </p:nvSpPr>
        <p:spPr>
          <a:xfrm>
            <a:off x="8641976" y="2133856"/>
            <a:ext cx="28059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While waiting to be approved to join my class, you can start to customize your website. </a:t>
            </a:r>
          </a:p>
          <a:p>
            <a:endParaRPr lang="en-US" sz="2000" dirty="0"/>
          </a:p>
          <a:p>
            <a:r>
              <a:rPr lang="en-US" sz="2000" dirty="0"/>
              <a:t>Start by choosing a theme! (Dashboard</a:t>
            </a:r>
            <a:r>
              <a:rPr lang="en-US" sz="2000" dirty="0">
                <a:sym typeface="Wingdings" panose="05000000000000000000" pitchFamily="2" charset="2"/>
              </a:rPr>
              <a:t></a:t>
            </a:r>
          </a:p>
          <a:p>
            <a:r>
              <a:rPr lang="en-US" sz="2000" dirty="0">
                <a:sym typeface="Wingdings" panose="05000000000000000000" pitchFamily="2" charset="2"/>
              </a:rPr>
              <a:t>Appearance</a:t>
            </a:r>
          </a:p>
          <a:p>
            <a:r>
              <a:rPr lang="en-US" sz="2000" dirty="0">
                <a:sym typeface="Wingdings" panose="05000000000000000000" pitchFamily="2" charset="2"/>
              </a:rPr>
              <a:t>Themes)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You change up the theme anytime.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9270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7A213-F5DE-FFDD-6C24-76435A050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Customize your blog!</a:t>
            </a: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CF5DF77B-2897-393F-558F-C895F04861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01" r="41167" b="23311"/>
          <a:stretch/>
        </p:blipFill>
        <p:spPr>
          <a:xfrm>
            <a:off x="213089" y="2055223"/>
            <a:ext cx="7302409" cy="45441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0B3AAB-AC0F-8C81-79FD-9E87714444E4}"/>
              </a:ext>
            </a:extLst>
          </p:cNvPr>
          <p:cNvSpPr txBox="1"/>
          <p:nvPr/>
        </p:nvSpPr>
        <p:spPr>
          <a:xfrm>
            <a:off x="7646126" y="2342606"/>
            <a:ext cx="433278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effectLst/>
              </a:rPr>
              <a:t>Go to Dashboard/Appearance/ Customize/ Site Identity and put your first and last name and period.</a:t>
            </a:r>
            <a:endParaRPr lang="en-US" dirty="0"/>
          </a:p>
          <a:p>
            <a:endParaRPr lang="en-US" dirty="0"/>
          </a:p>
          <a:p>
            <a:r>
              <a:rPr lang="en-US" dirty="0"/>
              <a:t>Reference the Edublogs User Guide to learn more about customizing your blog and how to navigate it:</a:t>
            </a:r>
          </a:p>
          <a:p>
            <a:endParaRPr lang="en-US" dirty="0"/>
          </a:p>
          <a:p>
            <a:r>
              <a:rPr lang="en-US" sz="2400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Getting started with your blog – Edublogs Help and Support</a:t>
            </a:r>
            <a:endParaRPr lang="en-US" sz="2400" dirty="0">
              <a:solidFill>
                <a:srgbClr val="00B0F0"/>
              </a:solidFill>
            </a:endParaRPr>
          </a:p>
          <a:p>
            <a:endParaRPr lang="en-US" sz="2400" dirty="0">
              <a:solidFill>
                <a:srgbClr val="00B0F0"/>
              </a:solidFill>
            </a:endParaRPr>
          </a:p>
          <a:p>
            <a:pPr algn="ctr"/>
            <a:r>
              <a:rPr lang="en-US" sz="1400" i="1" dirty="0"/>
              <a:t>(Hold down Ctrl on your keyboard and click the link to open it.)</a:t>
            </a:r>
          </a:p>
          <a:p>
            <a:endParaRPr lang="en-US" sz="2400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12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413</TotalTime>
  <Words>315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Century Gothic</vt:lpstr>
      <vt:lpstr>Wingdings</vt:lpstr>
      <vt:lpstr>Wingdings 2</vt:lpstr>
      <vt:lpstr>Quotable</vt:lpstr>
      <vt:lpstr>Creating Your Photo Blog</vt:lpstr>
      <vt:lpstr>Sign Up with:  https://www.edublogs.org</vt:lpstr>
      <vt:lpstr>PowerPoint Presentation</vt:lpstr>
      <vt:lpstr>PowerPoint Presentation</vt:lpstr>
      <vt:lpstr>PowerPoint Presentation</vt:lpstr>
      <vt:lpstr>Choose a themed layout</vt:lpstr>
      <vt:lpstr>Customize your blog!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Your Photo Blog</dc:title>
  <dc:creator>Sandy De La Rosa</dc:creator>
  <cp:lastModifiedBy>Sandy De La Rosa</cp:lastModifiedBy>
  <cp:revision>14</cp:revision>
  <dcterms:created xsi:type="dcterms:W3CDTF">2021-08-17T18:52:07Z</dcterms:created>
  <dcterms:modified xsi:type="dcterms:W3CDTF">2025-08-07T16:14:19Z</dcterms:modified>
</cp:coreProperties>
</file>