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82" r:id="rId5"/>
    <p:sldId id="293" r:id="rId6"/>
    <p:sldId id="283" r:id="rId7"/>
    <p:sldId id="284" r:id="rId8"/>
    <p:sldId id="285" r:id="rId9"/>
    <p:sldId id="286" r:id="rId10"/>
    <p:sldId id="287" r:id="rId11"/>
    <p:sldId id="291" r:id="rId12"/>
    <p:sldId id="292" r:id="rId13"/>
    <p:sldId id="294" r:id="rId14"/>
    <p:sldId id="2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09BC5A-766B-4140-815E-5DF73489F926}" v="8" dt="2025-04-16T18:12:46.2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9" autoAdjust="0"/>
  </p:normalViewPr>
  <p:slideViewPr>
    <p:cSldViewPr snapToGrid="0">
      <p:cViewPr varScale="1">
        <p:scale>
          <a:sx n="107" d="100"/>
          <a:sy n="107" d="100"/>
        </p:scale>
        <p:origin x="6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y De La Rosa" userId="787cc49a-ca80-41be-a63b-f0958436d663" providerId="ADAL" clId="{6409BC5A-766B-4140-815E-5DF73489F926}"/>
    <pc:docChg chg="custSel addSld delSld modSld">
      <pc:chgData name="Sandy De La Rosa" userId="787cc49a-ca80-41be-a63b-f0958436d663" providerId="ADAL" clId="{6409BC5A-766B-4140-815E-5DF73489F926}" dt="2025-04-16T18:13:19.617" v="658" actId="962"/>
      <pc:docMkLst>
        <pc:docMk/>
      </pc:docMkLst>
      <pc:sldChg chg="modSp mod">
        <pc:chgData name="Sandy De La Rosa" userId="787cc49a-ca80-41be-a63b-f0958436d663" providerId="ADAL" clId="{6409BC5A-766B-4140-815E-5DF73489F926}" dt="2025-04-16T16:03:54.356" v="44" actId="1076"/>
        <pc:sldMkLst>
          <pc:docMk/>
          <pc:sldMk cId="674873628" sldId="282"/>
        </pc:sldMkLst>
        <pc:spChg chg="mod">
          <ac:chgData name="Sandy De La Rosa" userId="787cc49a-ca80-41be-a63b-f0958436d663" providerId="ADAL" clId="{6409BC5A-766B-4140-815E-5DF73489F926}" dt="2025-04-16T16:03:44.793" v="42" actId="14100"/>
          <ac:spMkLst>
            <pc:docMk/>
            <pc:sldMk cId="674873628" sldId="282"/>
            <ac:spMk id="2" creationId="{E1FC5398-C628-478A-822A-BE6CBC51559B}"/>
          </ac:spMkLst>
        </pc:spChg>
        <pc:spChg chg="mod">
          <ac:chgData name="Sandy De La Rosa" userId="787cc49a-ca80-41be-a63b-f0958436d663" providerId="ADAL" clId="{6409BC5A-766B-4140-815E-5DF73489F926}" dt="2025-04-16T16:03:54.356" v="44" actId="1076"/>
          <ac:spMkLst>
            <pc:docMk/>
            <pc:sldMk cId="674873628" sldId="282"/>
            <ac:spMk id="3" creationId="{07730D41-D3A4-4CFC-91DC-62E6A5AE503B}"/>
          </ac:spMkLst>
        </pc:spChg>
      </pc:sldChg>
      <pc:sldChg chg="modSp mod">
        <pc:chgData name="Sandy De La Rosa" userId="787cc49a-ca80-41be-a63b-f0958436d663" providerId="ADAL" clId="{6409BC5A-766B-4140-815E-5DF73489F926}" dt="2025-04-16T16:12:15.479" v="572" actId="1076"/>
        <pc:sldMkLst>
          <pc:docMk/>
          <pc:sldMk cId="3899513957" sldId="283"/>
        </pc:sldMkLst>
        <pc:spChg chg="mod">
          <ac:chgData name="Sandy De La Rosa" userId="787cc49a-ca80-41be-a63b-f0958436d663" providerId="ADAL" clId="{6409BC5A-766B-4140-815E-5DF73489F926}" dt="2025-04-16T16:12:15.479" v="572" actId="1076"/>
          <ac:spMkLst>
            <pc:docMk/>
            <pc:sldMk cId="3899513957" sldId="283"/>
            <ac:spMk id="2" creationId="{33DDB77D-52FF-403E-B660-8A7CB295A849}"/>
          </ac:spMkLst>
        </pc:spChg>
      </pc:sldChg>
      <pc:sldChg chg="addSp modSp mod">
        <pc:chgData name="Sandy De La Rosa" userId="787cc49a-ca80-41be-a63b-f0958436d663" providerId="ADAL" clId="{6409BC5A-766B-4140-815E-5DF73489F926}" dt="2025-04-16T16:11:41.451" v="566" actId="20577"/>
        <pc:sldMkLst>
          <pc:docMk/>
          <pc:sldMk cId="401912647" sldId="284"/>
        </pc:sldMkLst>
        <pc:spChg chg="mod">
          <ac:chgData name="Sandy De La Rosa" userId="787cc49a-ca80-41be-a63b-f0958436d663" providerId="ADAL" clId="{6409BC5A-766B-4140-815E-5DF73489F926}" dt="2025-04-16T16:11:13.174" v="540" actId="1076"/>
          <ac:spMkLst>
            <pc:docMk/>
            <pc:sldMk cId="401912647" sldId="284"/>
            <ac:spMk id="2" creationId="{A480409B-82FF-4111-9A31-23FAC07D9E51}"/>
          </ac:spMkLst>
        </pc:spChg>
        <pc:spChg chg="add mod">
          <ac:chgData name="Sandy De La Rosa" userId="787cc49a-ca80-41be-a63b-f0958436d663" providerId="ADAL" clId="{6409BC5A-766B-4140-815E-5DF73489F926}" dt="2025-04-16T16:11:41.451" v="566" actId="20577"/>
          <ac:spMkLst>
            <pc:docMk/>
            <pc:sldMk cId="401912647" sldId="284"/>
            <ac:spMk id="3" creationId="{7F13D26D-E421-B5E4-8F2B-D41CEED8337B}"/>
          </ac:spMkLst>
        </pc:spChg>
      </pc:sldChg>
      <pc:sldChg chg="modSp mod">
        <pc:chgData name="Sandy De La Rosa" userId="787cc49a-ca80-41be-a63b-f0958436d663" providerId="ADAL" clId="{6409BC5A-766B-4140-815E-5DF73489F926}" dt="2025-04-16T16:12:07.155" v="570" actId="1076"/>
        <pc:sldMkLst>
          <pc:docMk/>
          <pc:sldMk cId="501379977" sldId="285"/>
        </pc:sldMkLst>
        <pc:spChg chg="mod">
          <ac:chgData name="Sandy De La Rosa" userId="787cc49a-ca80-41be-a63b-f0958436d663" providerId="ADAL" clId="{6409BC5A-766B-4140-815E-5DF73489F926}" dt="2025-04-16T16:12:07.155" v="570" actId="1076"/>
          <ac:spMkLst>
            <pc:docMk/>
            <pc:sldMk cId="501379977" sldId="285"/>
            <ac:spMk id="2" creationId="{3A7B33C2-0588-47AC-A438-A40D2E2A1A75}"/>
          </ac:spMkLst>
        </pc:spChg>
      </pc:sldChg>
      <pc:sldChg chg="modSp mod">
        <pc:chgData name="Sandy De La Rosa" userId="787cc49a-ca80-41be-a63b-f0958436d663" providerId="ADAL" clId="{6409BC5A-766B-4140-815E-5DF73489F926}" dt="2025-04-16T16:11:58.988" v="568" actId="1076"/>
        <pc:sldMkLst>
          <pc:docMk/>
          <pc:sldMk cId="436445513" sldId="286"/>
        </pc:sldMkLst>
        <pc:spChg chg="mod">
          <ac:chgData name="Sandy De La Rosa" userId="787cc49a-ca80-41be-a63b-f0958436d663" providerId="ADAL" clId="{6409BC5A-766B-4140-815E-5DF73489F926}" dt="2025-04-16T16:11:58.988" v="568" actId="1076"/>
          <ac:spMkLst>
            <pc:docMk/>
            <pc:sldMk cId="436445513" sldId="286"/>
            <ac:spMk id="2" creationId="{3B6BB0EC-3844-4173-B827-9109757E5F76}"/>
          </ac:spMkLst>
        </pc:spChg>
      </pc:sldChg>
      <pc:sldChg chg="modSp mod">
        <pc:chgData name="Sandy De La Rosa" userId="787cc49a-ca80-41be-a63b-f0958436d663" providerId="ADAL" clId="{6409BC5A-766B-4140-815E-5DF73489F926}" dt="2025-04-16T16:12:28.891" v="576" actId="1076"/>
        <pc:sldMkLst>
          <pc:docMk/>
          <pc:sldMk cId="2685201197" sldId="287"/>
        </pc:sldMkLst>
        <pc:spChg chg="mod">
          <ac:chgData name="Sandy De La Rosa" userId="787cc49a-ca80-41be-a63b-f0958436d663" providerId="ADAL" clId="{6409BC5A-766B-4140-815E-5DF73489F926}" dt="2025-04-16T16:12:28.891" v="576" actId="1076"/>
          <ac:spMkLst>
            <pc:docMk/>
            <pc:sldMk cId="2685201197" sldId="287"/>
            <ac:spMk id="2" creationId="{8F91D3FF-9F09-4081-9778-80BE0FC7D2C9}"/>
          </ac:spMkLst>
        </pc:spChg>
      </pc:sldChg>
      <pc:sldChg chg="del">
        <pc:chgData name="Sandy De La Rosa" userId="787cc49a-ca80-41be-a63b-f0958436d663" providerId="ADAL" clId="{6409BC5A-766B-4140-815E-5DF73489F926}" dt="2025-04-16T16:02:59.507" v="0" actId="47"/>
        <pc:sldMkLst>
          <pc:docMk/>
          <pc:sldMk cId="658117345" sldId="289"/>
        </pc:sldMkLst>
      </pc:sldChg>
      <pc:sldChg chg="del">
        <pc:chgData name="Sandy De La Rosa" userId="787cc49a-ca80-41be-a63b-f0958436d663" providerId="ADAL" clId="{6409BC5A-766B-4140-815E-5DF73489F926}" dt="2025-04-16T16:14:34.193" v="577" actId="47"/>
        <pc:sldMkLst>
          <pc:docMk/>
          <pc:sldMk cId="2310007568" sldId="290"/>
        </pc:sldMkLst>
      </pc:sldChg>
      <pc:sldChg chg="addSp modSp mod">
        <pc:chgData name="Sandy De La Rosa" userId="787cc49a-ca80-41be-a63b-f0958436d663" providerId="ADAL" clId="{6409BC5A-766B-4140-815E-5DF73489F926}" dt="2025-04-16T16:06:53.116" v="331" actId="14100"/>
        <pc:sldMkLst>
          <pc:docMk/>
          <pc:sldMk cId="461775366" sldId="293"/>
        </pc:sldMkLst>
        <pc:spChg chg="mod">
          <ac:chgData name="Sandy De La Rosa" userId="787cc49a-ca80-41be-a63b-f0958436d663" providerId="ADAL" clId="{6409BC5A-766B-4140-815E-5DF73489F926}" dt="2025-04-16T16:06:16.236" v="319" actId="1035"/>
          <ac:spMkLst>
            <pc:docMk/>
            <pc:sldMk cId="461775366" sldId="293"/>
            <ac:spMk id="2" creationId="{04D1BED7-6AB7-4423-A01C-EE5979E97AB4}"/>
          </ac:spMkLst>
        </pc:spChg>
        <pc:spChg chg="add mod">
          <ac:chgData name="Sandy De La Rosa" userId="787cc49a-ca80-41be-a63b-f0958436d663" providerId="ADAL" clId="{6409BC5A-766B-4140-815E-5DF73489F926}" dt="2025-04-16T16:06:53.116" v="331" actId="14100"/>
          <ac:spMkLst>
            <pc:docMk/>
            <pc:sldMk cId="461775366" sldId="293"/>
            <ac:spMk id="3" creationId="{86883558-E848-3D95-E547-1E279D500850}"/>
          </ac:spMkLst>
        </pc:spChg>
      </pc:sldChg>
      <pc:sldChg chg="addSp modSp new mod setBg">
        <pc:chgData name="Sandy De La Rosa" userId="787cc49a-ca80-41be-a63b-f0958436d663" providerId="ADAL" clId="{6409BC5A-766B-4140-815E-5DF73489F926}" dt="2025-04-16T18:13:19.617" v="658" actId="962"/>
        <pc:sldMkLst>
          <pc:docMk/>
          <pc:sldMk cId="1697472253" sldId="295"/>
        </pc:sldMkLst>
        <pc:spChg chg="mod">
          <ac:chgData name="Sandy De La Rosa" userId="787cc49a-ca80-41be-a63b-f0958436d663" providerId="ADAL" clId="{6409BC5A-766B-4140-815E-5DF73489F926}" dt="2025-04-16T18:13:02.855" v="654" actId="26606"/>
          <ac:spMkLst>
            <pc:docMk/>
            <pc:sldMk cId="1697472253" sldId="295"/>
            <ac:spMk id="2" creationId="{EDF423E3-2801-C593-005B-435C558F14F1}"/>
          </ac:spMkLst>
        </pc:spChg>
        <pc:spChg chg="mod ord">
          <ac:chgData name="Sandy De La Rosa" userId="787cc49a-ca80-41be-a63b-f0958436d663" providerId="ADAL" clId="{6409BC5A-766B-4140-815E-5DF73489F926}" dt="2025-04-16T18:13:02.855" v="654" actId="26606"/>
          <ac:spMkLst>
            <pc:docMk/>
            <pc:sldMk cId="1697472253" sldId="295"/>
            <ac:spMk id="3" creationId="{E7805A68-2805-A73E-314E-A7D54A013101}"/>
          </ac:spMkLst>
        </pc:spChg>
        <pc:spChg chg="add">
          <ac:chgData name="Sandy De La Rosa" userId="787cc49a-ca80-41be-a63b-f0958436d663" providerId="ADAL" clId="{6409BC5A-766B-4140-815E-5DF73489F926}" dt="2025-04-16T18:13:02.855" v="654" actId="26606"/>
          <ac:spMkLst>
            <pc:docMk/>
            <pc:sldMk cId="1697472253" sldId="295"/>
            <ac:spMk id="14" creationId="{34A4B7B9-9BC1-49B5-A20E-154D21F978E2}"/>
          </ac:spMkLst>
        </pc:spChg>
        <pc:spChg chg="add">
          <ac:chgData name="Sandy De La Rosa" userId="787cc49a-ca80-41be-a63b-f0958436d663" providerId="ADAL" clId="{6409BC5A-766B-4140-815E-5DF73489F926}" dt="2025-04-16T18:13:02.855" v="654" actId="26606"/>
          <ac:spMkLst>
            <pc:docMk/>
            <pc:sldMk cId="1697472253" sldId="295"/>
            <ac:spMk id="16" creationId="{FE2B1B2C-7545-4127-81AC-9389DF4229A1}"/>
          </ac:spMkLst>
        </pc:spChg>
        <pc:spChg chg="add">
          <ac:chgData name="Sandy De La Rosa" userId="787cc49a-ca80-41be-a63b-f0958436d663" providerId="ADAL" clId="{6409BC5A-766B-4140-815E-5DF73489F926}" dt="2025-04-16T18:13:02.855" v="654" actId="26606"/>
          <ac:spMkLst>
            <pc:docMk/>
            <pc:sldMk cId="1697472253" sldId="295"/>
            <ac:spMk id="18" creationId="{47D310F0-DF56-4836-B600-DA0D2DCE169F}"/>
          </ac:spMkLst>
        </pc:spChg>
        <pc:spChg chg="add">
          <ac:chgData name="Sandy De La Rosa" userId="787cc49a-ca80-41be-a63b-f0958436d663" providerId="ADAL" clId="{6409BC5A-766B-4140-815E-5DF73489F926}" dt="2025-04-16T18:13:02.855" v="654" actId="26606"/>
          <ac:spMkLst>
            <pc:docMk/>
            <pc:sldMk cId="1697472253" sldId="295"/>
            <ac:spMk id="20" creationId="{BDD3F83B-131C-44EB-B983-57BBE56077B6}"/>
          </ac:spMkLst>
        </pc:spChg>
        <pc:spChg chg="add">
          <ac:chgData name="Sandy De La Rosa" userId="787cc49a-ca80-41be-a63b-f0958436d663" providerId="ADAL" clId="{6409BC5A-766B-4140-815E-5DF73489F926}" dt="2025-04-16T18:13:02.855" v="654" actId="26606"/>
          <ac:spMkLst>
            <pc:docMk/>
            <pc:sldMk cId="1697472253" sldId="295"/>
            <ac:spMk id="22" creationId="{DAF8FD60-7BF6-4532-BEDC-9201E154B960}"/>
          </ac:spMkLst>
        </pc:spChg>
        <pc:picChg chg="add mod">
          <ac:chgData name="Sandy De La Rosa" userId="787cc49a-ca80-41be-a63b-f0958436d663" providerId="ADAL" clId="{6409BC5A-766B-4140-815E-5DF73489F926}" dt="2025-04-16T18:13:19.617" v="657" actId="27614"/>
          <ac:picMkLst>
            <pc:docMk/>
            <pc:sldMk cId="1697472253" sldId="295"/>
            <ac:picMk id="4" creationId="{5E22230B-594E-B0B1-085E-B76EB4B6A20F}"/>
          </ac:picMkLst>
        </pc:picChg>
        <pc:picChg chg="add mod ord">
          <ac:chgData name="Sandy De La Rosa" userId="787cc49a-ca80-41be-a63b-f0958436d663" providerId="ADAL" clId="{6409BC5A-766B-4140-815E-5DF73489F926}" dt="2025-04-16T18:13:19.436" v="655" actId="27614"/>
          <ac:picMkLst>
            <pc:docMk/>
            <pc:sldMk cId="1697472253" sldId="295"/>
            <ac:picMk id="5" creationId="{BF5B3188-E0F7-EBF7-D31B-EC45993D9666}"/>
          </ac:picMkLst>
        </pc:picChg>
        <pc:picChg chg="add mod">
          <ac:chgData name="Sandy De La Rosa" userId="787cc49a-ca80-41be-a63b-f0958436d663" providerId="ADAL" clId="{6409BC5A-766B-4140-815E-5DF73489F926}" dt="2025-04-16T18:13:19.617" v="658" actId="962"/>
          <ac:picMkLst>
            <pc:docMk/>
            <pc:sldMk cId="1697472253" sldId="295"/>
            <ac:picMk id="7" creationId="{2E11F8C4-0CCC-E854-FDFC-D96A8EFB6EE9}"/>
          </ac:picMkLst>
        </pc:picChg>
        <pc:picChg chg="add mod">
          <ac:chgData name="Sandy De La Rosa" userId="787cc49a-ca80-41be-a63b-f0958436d663" providerId="ADAL" clId="{6409BC5A-766B-4140-815E-5DF73489F926}" dt="2025-04-16T18:13:19.617" v="658" actId="962"/>
          <ac:picMkLst>
            <pc:docMk/>
            <pc:sldMk cId="1697472253" sldId="295"/>
            <ac:picMk id="9" creationId="{989AE644-BF10-93B0-9C8A-C43CCC6679A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3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7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4/16/2025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8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4/16/2025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1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4/16/2025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8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9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4/16/2025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7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4/16/2025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4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4/16/2025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1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4/16/2025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5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4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78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fif"/><Relationship Id="rId5" Type="http://schemas.openxmlformats.org/officeDocument/2006/relationships/image" Target="../media/image40.jpg"/><Relationship Id="rId4" Type="http://schemas.openxmlformats.org/officeDocument/2006/relationships/hyperlink" Target="https://digital-photography-school.com/how-to-create-catch-lights-in-your-natural-light-portrait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dorama.com/alc/5-simple-tips-for-shooting-backlit-portraits-outdoors/" TargetMode="Externa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6EA7B49C-1DDA-4A36-B615-CCE52D770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349BF0E-90A2-447D-851A-A1C4FC5E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911" y="638175"/>
            <a:ext cx="3682784" cy="57523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C5398-C628-478A-822A-BE6CBC51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218" y="1656292"/>
            <a:ext cx="3253217" cy="218060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Types of natural Light for Portraiture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730D41-D3A4-4CFC-91DC-62E6A5AE5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973" y="4642671"/>
            <a:ext cx="3150659" cy="15511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Ms. De La Rosa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B432A1A-7A25-4237-B64F-E0244D852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71419D3-21C1-47D3-9BB6-2E08FCE81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9383C2D-F910-444C-AFBF-2A6C72EB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AC7279F-774B-48BD-8EC4-E7346A34A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2242" y="627940"/>
            <a:ext cx="3704425" cy="2837094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D187EC02-7651-420B-9DD7-08E252E36D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4" b="11173"/>
          <a:stretch/>
        </p:blipFill>
        <p:spPr>
          <a:xfrm>
            <a:off x="5079893" y="799041"/>
            <a:ext cx="2021130" cy="2487519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7DDFE527-440F-4625-B425-54376B60C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2736" y="627940"/>
            <a:ext cx="3704425" cy="2847329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person, person, wearing, shirt&#10;&#10;Description automatically generated">
            <a:extLst>
              <a:ext uri="{FF2B5EF4-FFF2-40B4-BE49-F238E27FC236}">
                <a16:creationId xmlns:a16="http://schemas.microsoft.com/office/drawing/2014/main" id="{AA6DEEC1-D703-4FF5-9D71-AE0501C685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32" r="5134" b="2"/>
          <a:stretch/>
        </p:blipFill>
        <p:spPr>
          <a:xfrm>
            <a:off x="8898939" y="799041"/>
            <a:ext cx="2021136" cy="248752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8C2E4842-085B-4316-A26B-BFB4CF21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0762" y="3572039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BD0ACE76-661F-4F4E-A3FF-892436F05C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92" r="18742" b="1"/>
          <a:stretch/>
        </p:blipFill>
        <p:spPr>
          <a:xfrm>
            <a:off x="5079881" y="3742160"/>
            <a:ext cx="2021155" cy="2487537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E8015A85-E7C2-4028-A775-8B61DA2C2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3247" y="3572038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person, wall, indoor, young&#10;&#10;Description automatically generated">
            <a:extLst>
              <a:ext uri="{FF2B5EF4-FFF2-40B4-BE49-F238E27FC236}">
                <a16:creationId xmlns:a16="http://schemas.microsoft.com/office/drawing/2014/main" id="{4FEF9E93-172A-4FBD-A51D-3A8C0BCA44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89" r="23941" b="2"/>
          <a:stretch/>
        </p:blipFill>
        <p:spPr>
          <a:xfrm>
            <a:off x="8896398" y="3742160"/>
            <a:ext cx="2026218" cy="24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73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261C36-54A7-4257-8145-A85D30C0E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A555FB3-C8F7-4C59-92A7-A7155CC38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C7473-9138-4198-AD0F-3C22581FC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D9D191F-8949-44E0-B578-9235C28E6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8E94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A4F9A2D-9C5D-4790-8FE1-6699E4738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7" name="Picture 16" descr="A person looking to the side&#10;&#10;Description automatically generated">
            <a:extLst>
              <a:ext uri="{FF2B5EF4-FFF2-40B4-BE49-F238E27FC236}">
                <a16:creationId xmlns:a16="http://schemas.microsoft.com/office/drawing/2014/main" id="{997F81CB-3ECB-CAA8-1CE3-1EDA3E199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28" r="5431" b="3"/>
          <a:stretch/>
        </p:blipFill>
        <p:spPr>
          <a:xfrm>
            <a:off x="445177" y="636397"/>
            <a:ext cx="3699658" cy="3279644"/>
          </a:xfrm>
          <a:prstGeom prst="rect">
            <a:avLst/>
          </a:prstGeom>
        </p:spPr>
      </p:pic>
      <p:pic>
        <p:nvPicPr>
          <p:cNvPr id="15" name="Picture 14" descr="A person with a backpack&#10;&#10;Description automatically generated">
            <a:extLst>
              <a:ext uri="{FF2B5EF4-FFF2-40B4-BE49-F238E27FC236}">
                <a16:creationId xmlns:a16="http://schemas.microsoft.com/office/drawing/2014/main" id="{FBC34733-9B4E-976A-5039-D3B6070654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78" r="3" b="24855"/>
          <a:stretch/>
        </p:blipFill>
        <p:spPr>
          <a:xfrm>
            <a:off x="4241831" y="636397"/>
            <a:ext cx="3703320" cy="3279644"/>
          </a:xfrm>
          <a:prstGeom prst="rect">
            <a:avLst/>
          </a:prstGeom>
        </p:spPr>
      </p:pic>
      <p:pic>
        <p:nvPicPr>
          <p:cNvPr id="13" name="Content Placeholder 12" descr="A close-up of a child&#10;&#10;Description automatically generated">
            <a:extLst>
              <a:ext uri="{FF2B5EF4-FFF2-40B4-BE49-F238E27FC236}">
                <a16:creationId xmlns:a16="http://schemas.microsoft.com/office/drawing/2014/main" id="{31965AA2-FFFD-CAF6-C811-DDBEDD1B6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9389" r="-3" b="31386"/>
          <a:stretch/>
        </p:blipFill>
        <p:spPr>
          <a:xfrm>
            <a:off x="8042147" y="636397"/>
            <a:ext cx="3696464" cy="327964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6877874-48AA-48C8-AED1-578BEB501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177" y="4020816"/>
            <a:ext cx="11293434" cy="2296120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EA504-B5BA-EB2B-2A42-AD0065299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020816"/>
            <a:ext cx="10993549" cy="14750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External Flash</a:t>
            </a:r>
          </a:p>
        </p:txBody>
      </p:sp>
    </p:spTree>
    <p:extLst>
      <p:ext uri="{BB962C8B-B14F-4D97-AF65-F5344CB8AC3E}">
        <p14:creationId xmlns:p14="http://schemas.microsoft.com/office/powerpoint/2010/main" val="2578255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4A4B7B9-9BC1-49B5-A20E-154D21F97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-460"/>
            <a:ext cx="12192139" cy="6858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person's eyes&#10;&#10;AI-generated content may be incorrect.">
            <a:extLst>
              <a:ext uri="{FF2B5EF4-FFF2-40B4-BE49-F238E27FC236}">
                <a16:creationId xmlns:a16="http://schemas.microsoft.com/office/drawing/2014/main" id="{BF5B3188-E0F7-EBF7-D31B-EC45993D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28" r="1262" b="-2"/>
          <a:stretch/>
        </p:blipFill>
        <p:spPr>
          <a:xfrm>
            <a:off x="20" y="16"/>
            <a:ext cx="4578252" cy="260895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E2B1B2C-7545-4127-81AC-9389DF422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11819"/>
            <a:ext cx="4576634" cy="4235946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423E3-2801-C593-005B-435C558F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125384"/>
            <a:ext cx="3412067" cy="891735"/>
          </a:xfrm>
        </p:spPr>
        <p:txBody>
          <a:bodyPr anchor="ctr"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Capture Catchlights in your subject’s eyes!</a:t>
            </a:r>
          </a:p>
        </p:txBody>
      </p:sp>
      <p:pic>
        <p:nvPicPr>
          <p:cNvPr id="4" name="Picture 3" descr="Close-up of a person's eyes&#10;&#10;AI-generated content may be incorrect.">
            <a:extLst>
              <a:ext uri="{FF2B5EF4-FFF2-40B4-BE49-F238E27FC236}">
                <a16:creationId xmlns:a16="http://schemas.microsoft.com/office/drawing/2014/main" id="{5E22230B-594E-B0B1-085E-B76EB4B6A2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22" r="13963" b="1"/>
          <a:stretch/>
        </p:blipFill>
        <p:spPr>
          <a:xfrm>
            <a:off x="4576634" y="10"/>
            <a:ext cx="3778801" cy="25577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05A68-2805-A73E-314E-A7D54A013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4060209"/>
            <a:ext cx="3415074" cy="21932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hlinkClick r:id="rId4"/>
              </a:rPr>
              <a:t>https://digital-photography-school.com/how-to-create-catch-lights-in-your-natural-light-portraits/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 descr="A close up of a person's face&#10;&#10;AI-generated content may be incorrect.">
            <a:extLst>
              <a:ext uri="{FF2B5EF4-FFF2-40B4-BE49-F238E27FC236}">
                <a16:creationId xmlns:a16="http://schemas.microsoft.com/office/drawing/2014/main" id="{2E11F8C4-0CCC-E854-FDFC-D96A8EFB6E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30" r="20079" b="-1"/>
          <a:stretch/>
        </p:blipFill>
        <p:spPr>
          <a:xfrm>
            <a:off x="4583351" y="2635624"/>
            <a:ext cx="3771637" cy="42223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7D310F0-DF56-4836-B600-DA0D2DCE1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0516" y="-460"/>
            <a:ext cx="100584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person&#10;&#10;AI-generated content may be incorrect.">
            <a:extLst>
              <a:ext uri="{FF2B5EF4-FFF2-40B4-BE49-F238E27FC236}">
                <a16:creationId xmlns:a16="http://schemas.microsoft.com/office/drawing/2014/main" id="{989AE644-BF10-93B0-9C8A-C43CCC6679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755" r="9504"/>
          <a:stretch/>
        </p:blipFill>
        <p:spPr>
          <a:xfrm>
            <a:off x="8450129" y="-466"/>
            <a:ext cx="3741872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DD3F83B-131C-44EB-B983-57BBE5607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7531" y="0"/>
            <a:ext cx="100584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F8FD60-7BF6-4532-BEDC-9201E154B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2560620"/>
            <a:ext cx="8412480" cy="91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72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35E47987-51DD-47D8-82CB-3239C1041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43B51BC-A337-4FC1-8BEC-2C71D3B3F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06EB04D-98C2-4D74-86BC-1E95ECF5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FE21824-8381-405C-BDEF-3859DE644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E7A1243-5BF7-40AD-B718-CDDD6652B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4E25105-4C22-4627-AF50-E420A5976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544566" cy="4219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BD496EA-E918-485E-9D79-E7EDE5B9B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8831" y="0"/>
            <a:ext cx="3732157" cy="4219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4C48E5-BD1E-4360-A8BD-FD77A0FBC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3473" y="-4"/>
            <a:ext cx="3732157" cy="4219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with curly hair&#10;&#10;Description automatically generated with medium confidence">
            <a:extLst>
              <a:ext uri="{FF2B5EF4-FFF2-40B4-BE49-F238E27FC236}">
                <a16:creationId xmlns:a16="http://schemas.microsoft.com/office/drawing/2014/main" id="{55362BCA-C879-4FF3-BDD0-3458A71A0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4279" y="160866"/>
            <a:ext cx="2601029" cy="3896673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F310181B-2547-4B7D-B238-DF328F9F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10260"/>
            <a:ext cx="4544566" cy="2547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ith pink hair&#10;&#10;Description automatically generated">
            <a:extLst>
              <a:ext uri="{FF2B5EF4-FFF2-40B4-BE49-F238E27FC236}">
                <a16:creationId xmlns:a16="http://schemas.microsoft.com/office/drawing/2014/main" id="{43D63542-9144-5DCB-85C3-14F81BC34F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941"/>
          <a:stretch/>
        </p:blipFill>
        <p:spPr>
          <a:xfrm>
            <a:off x="572181" y="4470252"/>
            <a:ext cx="3400203" cy="2226421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9969A152-8C14-4846-B5AA-539BB2C46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310260"/>
            <a:ext cx="7552502" cy="2547740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D1BED7-6AB7-4423-A01C-EE5979E97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842" y="4706468"/>
            <a:ext cx="6591957" cy="7949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Front Lighting </a:t>
            </a:r>
          </a:p>
        </p:txBody>
      </p:sp>
      <p:pic>
        <p:nvPicPr>
          <p:cNvPr id="9" name="Picture 8" descr="A close-up of a person">
            <a:extLst>
              <a:ext uri="{FF2B5EF4-FFF2-40B4-BE49-F238E27FC236}">
                <a16:creationId xmlns:a16="http://schemas.microsoft.com/office/drawing/2014/main" id="{D06EF1E3-0835-0FB6-2B30-662A6868BE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35" r="15359"/>
          <a:stretch/>
        </p:blipFill>
        <p:spPr>
          <a:xfrm>
            <a:off x="290204" y="160866"/>
            <a:ext cx="3964157" cy="3896673"/>
          </a:xfrm>
          <a:prstGeom prst="rect">
            <a:avLst/>
          </a:prstGeom>
        </p:spPr>
      </p:pic>
      <p:pic>
        <p:nvPicPr>
          <p:cNvPr id="4" name="Picture 3" descr="A person wearing a green beanie and a black jacket&#10;&#10;Description automatically generated">
            <a:extLst>
              <a:ext uri="{FF2B5EF4-FFF2-40B4-BE49-F238E27FC236}">
                <a16:creationId xmlns:a16="http://schemas.microsoft.com/office/drawing/2014/main" id="{946D3B9B-9952-40F0-B5EA-2C8378A5D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996" y="160866"/>
            <a:ext cx="2601029" cy="3896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883558-E848-3D95-E547-1E279D500850}"/>
              </a:ext>
            </a:extLst>
          </p:cNvPr>
          <p:cNvSpPr txBox="1"/>
          <p:nvPr/>
        </p:nvSpPr>
        <p:spPr>
          <a:xfrm>
            <a:off x="5086211" y="5500563"/>
            <a:ext cx="5599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 lighting can be harsh but can give an edgy look. It can also be softened if using “garage lighting” (standing on doorway facing out).</a:t>
            </a:r>
          </a:p>
        </p:txBody>
      </p:sp>
    </p:spTree>
    <p:extLst>
      <p:ext uri="{BB962C8B-B14F-4D97-AF65-F5344CB8AC3E}">
        <p14:creationId xmlns:p14="http://schemas.microsoft.com/office/powerpoint/2010/main" val="461775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36488705-FACC-4B3A-930C-DFCD0623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92A693-C11D-4258-BD5A-51F263108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C1A7C75-82D3-40B8-BB33-CF1FC3BBE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6CAEEC9-2A71-4D1A-A998-D8831EC8C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6BDBF07-1A28-45F1-9EA6-1B337166D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E39B33A-95F6-4FFA-9E64-4AA8C4DC4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033" y="4020816"/>
            <a:ext cx="11293434" cy="2296120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DDB77D-52FF-403E-B660-8A7CB295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41" y="4418918"/>
            <a:ext cx="10993549" cy="8521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Side Lighting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5A254D7-1D9E-488F-B8F3-2359B1A26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199"/>
            <a:ext cx="5608482" cy="94997"/>
          </a:xfrm>
          <a:prstGeom prst="rect">
            <a:avLst/>
          </a:prstGeom>
          <a:solidFill>
            <a:srgbClr val="B33A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6A178CB-16DF-49C1-A256-0EC9C3E77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3934" y="453643"/>
            <a:ext cx="5591533" cy="985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 descr="A picture containing person, person, indoor, hair&#10;&#10;Description automatically generated">
            <a:extLst>
              <a:ext uri="{FF2B5EF4-FFF2-40B4-BE49-F238E27FC236}">
                <a16:creationId xmlns:a16="http://schemas.microsoft.com/office/drawing/2014/main" id="{0D181499-E834-4F3D-B8AC-24244EDC34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80" r="21977" b="-3"/>
          <a:stretch/>
        </p:blipFill>
        <p:spPr>
          <a:xfrm>
            <a:off x="446529" y="636397"/>
            <a:ext cx="2753496" cy="3279644"/>
          </a:xfrm>
          <a:prstGeom prst="rect">
            <a:avLst/>
          </a:prstGeom>
        </p:spPr>
      </p:pic>
      <p:pic>
        <p:nvPicPr>
          <p:cNvPr id="7" name="Picture 6" descr="A person in a grey shirt&#10;&#10;Description automatically generated with low confidence">
            <a:extLst>
              <a:ext uri="{FF2B5EF4-FFF2-40B4-BE49-F238E27FC236}">
                <a16:creationId xmlns:a16="http://schemas.microsoft.com/office/drawing/2014/main" id="{494722D7-F76D-4281-BE5B-B4067CD9A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50" r="17047" b="-3"/>
          <a:stretch/>
        </p:blipFill>
        <p:spPr>
          <a:xfrm>
            <a:off x="3374445" y="636397"/>
            <a:ext cx="2746641" cy="3279644"/>
          </a:xfrm>
          <a:prstGeom prst="rect">
            <a:avLst/>
          </a:prstGeom>
        </p:spPr>
      </p:pic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FB373102-455C-4C08-903C-0C1E2D7DE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2675" r="21422" b="-3"/>
          <a:stretch/>
        </p:blipFill>
        <p:spPr>
          <a:xfrm>
            <a:off x="6344353" y="636397"/>
            <a:ext cx="2746641" cy="3279644"/>
          </a:xfrm>
          <a:prstGeom prst="rect">
            <a:avLst/>
          </a:prstGeom>
        </p:spPr>
      </p:pic>
      <p:pic>
        <p:nvPicPr>
          <p:cNvPr id="6" name="Picture 5" descr="A person wearing sunglasses and a yellow shirt&#10;&#10;Description automatically generated">
            <a:extLst>
              <a:ext uri="{FF2B5EF4-FFF2-40B4-BE49-F238E27FC236}">
                <a16:creationId xmlns:a16="http://schemas.microsoft.com/office/drawing/2014/main" id="{D2C44BAE-0514-18B6-8E23-631FC17B5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831730" y="1166912"/>
            <a:ext cx="3291612" cy="219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13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35E47987-51DD-47D8-82CB-3239C1041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43B51BC-A337-4FC1-8BEC-2C71D3B3F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06EB04D-98C2-4D74-86BC-1E95ECF5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FE21824-8381-405C-BDEF-3859DE644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E7A1243-5BF7-40AD-B718-CDDD6652B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4E25105-4C22-4627-AF50-E420A5976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544566" cy="4219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EBD496EA-E918-485E-9D79-E7EDE5B9B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8831" y="0"/>
            <a:ext cx="3732157" cy="4219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24C48E5-BD1E-4360-A8BD-FD77A0FBC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3473" y="-4"/>
            <a:ext cx="3732157" cy="4219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with long hair wearing a denim jacket&#10;&#10;Description automatically generated">
            <a:extLst>
              <a:ext uri="{FF2B5EF4-FFF2-40B4-BE49-F238E27FC236}">
                <a16:creationId xmlns:a16="http://schemas.microsoft.com/office/drawing/2014/main" id="{C9E200A5-0BA5-DF15-6A34-8CB8C247F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376457" y="808687"/>
            <a:ext cx="3896673" cy="2601029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F310181B-2547-4B7D-B238-DF328F9F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10260"/>
            <a:ext cx="4544566" cy="2547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317B3239-77D3-40E3-8E36-D3E7394ED7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8" r="17256" b="-3"/>
          <a:stretch/>
        </p:blipFill>
        <p:spPr>
          <a:xfrm>
            <a:off x="1017586" y="4470252"/>
            <a:ext cx="2509393" cy="2226421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9969A152-8C14-4846-B5AA-539BB2C46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310260"/>
            <a:ext cx="7552502" cy="2547740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0409B-82FF-4111-9A31-23FAC07D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988" y="4454125"/>
            <a:ext cx="6591957" cy="6963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Back lighting</a:t>
            </a:r>
          </a:p>
        </p:txBody>
      </p:sp>
      <p:pic>
        <p:nvPicPr>
          <p:cNvPr id="12" name="Content Placeholder 11" descr="A person wearing a hoodie&#10;&#10;Description automatically generated with low confidence">
            <a:extLst>
              <a:ext uri="{FF2B5EF4-FFF2-40B4-BE49-F238E27FC236}">
                <a16:creationId xmlns:a16="http://schemas.microsoft.com/office/drawing/2014/main" id="{6823A4F4-625E-401E-95BB-E446A86D4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5193" r="-1" b="35693"/>
          <a:stretch/>
        </p:blipFill>
        <p:spPr>
          <a:xfrm>
            <a:off x="160866" y="239344"/>
            <a:ext cx="4222833" cy="3739716"/>
          </a:xfrm>
          <a:prstGeom prst="rect">
            <a:avLst/>
          </a:prstGeom>
        </p:spPr>
      </p:pic>
      <p:pic>
        <p:nvPicPr>
          <p:cNvPr id="10" name="Picture 9" descr="A person looking up to the sky&#10;&#10;Description automatically generated">
            <a:extLst>
              <a:ext uri="{FF2B5EF4-FFF2-40B4-BE49-F238E27FC236}">
                <a16:creationId xmlns:a16="http://schemas.microsoft.com/office/drawing/2014/main" id="{A93E6B7C-22DD-499E-D514-E87BDD7D7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996" y="160866"/>
            <a:ext cx="2601029" cy="3896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13D26D-E421-B5E4-8F2B-D41CEED8337B}"/>
              </a:ext>
            </a:extLst>
          </p:cNvPr>
          <p:cNvSpPr txBox="1"/>
          <p:nvPr/>
        </p:nvSpPr>
        <p:spPr>
          <a:xfrm>
            <a:off x="5108358" y="5099116"/>
            <a:ext cx="5510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 up tips for backlit portraits if interested in this style. A reflector can be used to bounce light back to their face. Play with settings to make sure the subject doesn’t come out too dark. </a:t>
            </a:r>
            <a:r>
              <a:rPr lang="en-US" sz="1400" dirty="0">
                <a:hlinkClick r:id="rId6"/>
              </a:rPr>
              <a:t>Tips on Shooting Backlit Portraits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1912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261C36-54A7-4257-8145-A85D30C0E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A555FB3-C8F7-4C59-92A7-A7155CC38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4C7473-9138-4198-AD0F-3C22581FC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D9D191F-8949-44E0-B578-9235C28E6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5888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4F9A2D-9C5D-4790-8FE1-6699E4738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building, person, person&#10;&#10;Description automatically generated">
            <a:extLst>
              <a:ext uri="{FF2B5EF4-FFF2-40B4-BE49-F238E27FC236}">
                <a16:creationId xmlns:a16="http://schemas.microsoft.com/office/drawing/2014/main" id="{C579D0A5-EBD2-4AA6-8910-F8D95DE23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1" r="16849" b="-3"/>
          <a:stretch/>
        </p:blipFill>
        <p:spPr>
          <a:xfrm>
            <a:off x="445177" y="636397"/>
            <a:ext cx="3699658" cy="3279644"/>
          </a:xfrm>
          <a:prstGeom prst="rect">
            <a:avLst/>
          </a:prstGeom>
        </p:spPr>
      </p:pic>
      <p:pic>
        <p:nvPicPr>
          <p:cNvPr id="5" name="Content Placeholder 4" descr="A picture containing outdoor, person, building, street&#10;&#10;Description automatically generated">
            <a:extLst>
              <a:ext uri="{FF2B5EF4-FFF2-40B4-BE49-F238E27FC236}">
                <a16:creationId xmlns:a16="http://schemas.microsoft.com/office/drawing/2014/main" id="{7EE6036E-E21E-4460-86B9-DAF106C34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689" r="9936" b="-3"/>
          <a:stretch/>
        </p:blipFill>
        <p:spPr>
          <a:xfrm>
            <a:off x="4241831" y="636397"/>
            <a:ext cx="3703320" cy="3279644"/>
          </a:xfrm>
          <a:prstGeom prst="rect">
            <a:avLst/>
          </a:prstGeom>
        </p:spPr>
      </p:pic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7BF7145-94A8-4AB7-BD1B-BD07AF860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12" r="21563" b="-3"/>
          <a:stretch/>
        </p:blipFill>
        <p:spPr>
          <a:xfrm rot="16200000">
            <a:off x="8250557" y="427987"/>
            <a:ext cx="3279644" cy="369646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6877874-48AA-48C8-AED1-578BEB501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177" y="4020816"/>
            <a:ext cx="11293434" cy="2296120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7B33C2-0588-47AC-A438-A40D2E2A1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19" y="4552438"/>
            <a:ext cx="10993549" cy="7086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Open Shade</a:t>
            </a:r>
          </a:p>
        </p:txBody>
      </p:sp>
    </p:spTree>
    <p:extLst>
      <p:ext uri="{BB962C8B-B14F-4D97-AF65-F5344CB8AC3E}">
        <p14:creationId xmlns:p14="http://schemas.microsoft.com/office/powerpoint/2010/main" val="501379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36488705-FACC-4B3A-930C-DFCD0623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92A693-C11D-4258-BD5A-51F263108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C1A7C75-82D3-40B8-BB33-CF1FC3BBE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6CAEEC9-2A71-4D1A-A998-D8831EC8C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A6BDBF07-1A28-45F1-9EA6-1B337166D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E39B33A-95F6-4FFA-9E64-4AA8C4DC4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033" y="4020816"/>
            <a:ext cx="11293434" cy="2296120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6BB0EC-3844-4173-B827-9109757E5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15" y="4429519"/>
            <a:ext cx="10993549" cy="8431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Dappled Lighting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5A254D7-1D9E-488F-B8F3-2359B1A26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199"/>
            <a:ext cx="5608482" cy="94997"/>
          </a:xfrm>
          <a:prstGeom prst="rect">
            <a:avLst/>
          </a:prstGeom>
          <a:solidFill>
            <a:srgbClr val="A25D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6A178CB-16DF-49C1-A256-0EC9C3E77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3934" y="453643"/>
            <a:ext cx="5591533" cy="985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 descr="A person wearing a black face mask&#10;&#10;Description automatically generated">
            <a:extLst>
              <a:ext uri="{FF2B5EF4-FFF2-40B4-BE49-F238E27FC236}">
                <a16:creationId xmlns:a16="http://schemas.microsoft.com/office/drawing/2014/main" id="{F5948142-FD0F-C547-7327-11AAAC796D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20497"/>
          <a:stretch/>
        </p:blipFill>
        <p:spPr>
          <a:xfrm>
            <a:off x="446529" y="636397"/>
            <a:ext cx="2753496" cy="3279644"/>
          </a:xfrm>
          <a:prstGeom prst="rect">
            <a:avLst/>
          </a:prstGeom>
        </p:spPr>
      </p:pic>
      <p:pic>
        <p:nvPicPr>
          <p:cNvPr id="7" name="Picture 6" descr="A close-up of a person&#10;&#10;Description automatically generated">
            <a:extLst>
              <a:ext uri="{FF2B5EF4-FFF2-40B4-BE49-F238E27FC236}">
                <a16:creationId xmlns:a16="http://schemas.microsoft.com/office/drawing/2014/main" id="{B08C1BFE-E93A-8C4C-43CE-FA5FEFFE11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73" r="9023"/>
          <a:stretch/>
        </p:blipFill>
        <p:spPr>
          <a:xfrm rot="16200000">
            <a:off x="3041873" y="902898"/>
            <a:ext cx="3279644" cy="2746641"/>
          </a:xfrm>
          <a:prstGeom prst="rect">
            <a:avLst/>
          </a:prstGeom>
        </p:spPr>
      </p:pic>
      <p:pic>
        <p:nvPicPr>
          <p:cNvPr id="20" name="Picture 19" descr="A child with a white crochet doily&#10;&#10;Description automatically generated">
            <a:extLst>
              <a:ext uri="{FF2B5EF4-FFF2-40B4-BE49-F238E27FC236}">
                <a16:creationId xmlns:a16="http://schemas.microsoft.com/office/drawing/2014/main" id="{C6B2479F-E2AC-EBFA-48C2-2526C17131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47" r="30541" b="-1"/>
          <a:stretch/>
        </p:blipFill>
        <p:spPr>
          <a:xfrm>
            <a:off x="6153934" y="636397"/>
            <a:ext cx="2746641" cy="3279644"/>
          </a:xfrm>
          <a:prstGeom prst="rect">
            <a:avLst/>
          </a:prstGeom>
        </p:spPr>
      </p:pic>
      <p:pic>
        <p:nvPicPr>
          <p:cNvPr id="5" name="Picture 4" descr="A person with her eyes closed and her hand on her face&#10;&#10;Description automatically generated">
            <a:extLst>
              <a:ext uri="{FF2B5EF4-FFF2-40B4-BE49-F238E27FC236}">
                <a16:creationId xmlns:a16="http://schemas.microsoft.com/office/drawing/2014/main" id="{4C4BD989-36AD-4F73-8DD2-7425BB5BAC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4473"/>
          <a:stretch/>
        </p:blipFill>
        <p:spPr>
          <a:xfrm>
            <a:off x="8999498" y="636397"/>
            <a:ext cx="2746641" cy="32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4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4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6261C36-54A7-4257-8145-A85D30C0E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CC4B5BF5-FF9C-4924-B7E3-175E8FBCF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D212BDA-7BCB-45CA-8B7D-8E3870A00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33259EA-7CAC-4F6C-B3CD-EF4DEACD2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D44C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973906C-F040-4ADB-A362-4BDB201B6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 descr="A person with blue hair&#10;&#10;Description automatically generated with medium confidence">
            <a:extLst>
              <a:ext uri="{FF2B5EF4-FFF2-40B4-BE49-F238E27FC236}">
                <a16:creationId xmlns:a16="http://schemas.microsoft.com/office/drawing/2014/main" id="{BF58627B-BA7C-475D-8643-3B3434598C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39" r="13339" b="1"/>
          <a:stretch/>
        </p:blipFill>
        <p:spPr>
          <a:xfrm>
            <a:off x="446532" y="641102"/>
            <a:ext cx="3703322" cy="34659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557020-9D2F-453F-9AE8-3BDCBCEE15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0" r="6106" b="-3"/>
          <a:stretch/>
        </p:blipFill>
        <p:spPr>
          <a:xfrm>
            <a:off x="4240942" y="641102"/>
            <a:ext cx="3703322" cy="3465902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331621D3-A277-46EF-93A9-0D5140FA9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199467"/>
            <a:ext cx="7497730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1D3FF-9F09-4081-9778-80BE0FC7D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24" y="4527176"/>
            <a:ext cx="4719311" cy="8409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“Garage” Lighting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763567-4306-4386-9707-104274642B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32" r="27884" b="2"/>
          <a:stretch/>
        </p:blipFill>
        <p:spPr>
          <a:xfrm>
            <a:off x="8036241" y="641102"/>
            <a:ext cx="3702435" cy="5749462"/>
          </a:xfrm>
          <a:prstGeom prst="rect">
            <a:avLst/>
          </a:prstGeom>
        </p:spPr>
      </p:pic>
      <p:pic>
        <p:nvPicPr>
          <p:cNvPr id="3" name="Picture 3" descr="A picture containing person, person, outdoor&#10;&#10;Description automatically generated">
            <a:extLst>
              <a:ext uri="{FF2B5EF4-FFF2-40B4-BE49-F238E27FC236}">
                <a16:creationId xmlns:a16="http://schemas.microsoft.com/office/drawing/2014/main" id="{67AD8C67-FF36-4323-9D5C-5F796B75E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546" y="4367038"/>
            <a:ext cx="2910468" cy="163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0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6488705-FACC-4B3A-930C-DFCD0623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92A693-C11D-4258-BD5A-51F263108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1A7C75-82D3-40B8-BB33-CF1FC3BBE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CAEEC9-2A71-4D1A-A998-D8831EC8C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8DAC0EA-91CD-4017-A762-64A68A26A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4C0DB6-513F-4A06-818E-BAF03302C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76EE177-E2B3-4BA7-80D0-9C363873E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D5821E-FF65-417A-92E8-899683900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4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37F7F05D-8462-4C10-9C02-026B586B2D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" r="35481" b="-2"/>
          <a:stretch/>
        </p:blipFill>
        <p:spPr>
          <a:xfrm>
            <a:off x="446528" y="641102"/>
            <a:ext cx="3703322" cy="346590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CB31C5AC-46B8-4468-8E71-86196F4C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199467"/>
            <a:ext cx="7497730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3827B-D23A-43D6-B7CF-0902ABE28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334837"/>
            <a:ext cx="7228412" cy="11408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Reflectors</a:t>
            </a:r>
          </a:p>
        </p:txBody>
      </p:sp>
      <p:pic>
        <p:nvPicPr>
          <p:cNvPr id="6" name="Picture 6" descr="A picture containing person, person, shirt&#10;&#10;Description automatically generated">
            <a:extLst>
              <a:ext uri="{FF2B5EF4-FFF2-40B4-BE49-F238E27FC236}">
                <a16:creationId xmlns:a16="http://schemas.microsoft.com/office/drawing/2014/main" id="{3B3DC21B-EBAE-4F43-B854-298AE6D63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39" r="17340" b="1"/>
          <a:stretch/>
        </p:blipFill>
        <p:spPr>
          <a:xfrm>
            <a:off x="4240937" y="641102"/>
            <a:ext cx="3703322" cy="3465902"/>
          </a:xfrm>
          <a:prstGeom prst="rect">
            <a:avLst/>
          </a:prstGeom>
        </p:spPr>
      </p:pic>
      <p:pic>
        <p:nvPicPr>
          <p:cNvPr id="11" name="Picture 10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C26D6FF5-92F2-C469-14BE-936D1F83AB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257" r="1" b="24258"/>
          <a:stretch/>
        </p:blipFill>
        <p:spPr>
          <a:xfrm>
            <a:off x="8036245" y="641102"/>
            <a:ext cx="3702435" cy="3465902"/>
          </a:xfrm>
          <a:prstGeom prst="rect">
            <a:avLst/>
          </a:prstGeom>
        </p:spPr>
      </p:pic>
      <p:pic>
        <p:nvPicPr>
          <p:cNvPr id="5" name="Picture 5" descr="A person holding a table&#10;&#10;Description automatically generated">
            <a:extLst>
              <a:ext uri="{FF2B5EF4-FFF2-40B4-BE49-F238E27FC236}">
                <a16:creationId xmlns:a16="http://schemas.microsoft.com/office/drawing/2014/main" id="{78CC6DC2-6334-438B-B445-001DC6CA38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05"/>
          <a:stretch/>
        </p:blipFill>
        <p:spPr>
          <a:xfrm>
            <a:off x="8035356" y="4195909"/>
            <a:ext cx="3702435" cy="219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7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35E47987-51DD-47D8-82CB-3239C1041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43B51BC-A337-4FC1-8BEC-2C71D3B3F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06EB04D-98C2-4D74-86BC-1E95ECF5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FE21824-8381-405C-BDEF-3859DE644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6EA7B49C-1DDA-4A36-B615-CCE52D770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349BF0E-90A2-447D-851A-A1C4FC5E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911" y="638175"/>
            <a:ext cx="3682784" cy="57523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0EF04-C00C-42FF-A1A5-434616C6B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Diffusers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B432A1A-7A25-4237-B64F-E0244D852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71419D3-21C1-47D3-9BB6-2E08FCE81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9383C2D-F910-444C-AFBF-2A6C72EB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AC7279F-774B-48BD-8EC4-E7346A34A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2242" y="627940"/>
            <a:ext cx="3704425" cy="2837094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erson in a red hoodie&#10;&#10;Description automatically generated">
            <a:extLst>
              <a:ext uri="{FF2B5EF4-FFF2-40B4-BE49-F238E27FC236}">
                <a16:creationId xmlns:a16="http://schemas.microsoft.com/office/drawing/2014/main" id="{53AA4D8C-C90F-4C0A-8629-E2BBA312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999" y="922429"/>
            <a:ext cx="3356919" cy="2240743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7DDFE527-440F-4625-B425-54376B60C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2736" y="627940"/>
            <a:ext cx="3704425" cy="2847329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tree, person, outdoor, standing&#10;&#10;Description automatically generated">
            <a:extLst>
              <a:ext uri="{FF2B5EF4-FFF2-40B4-BE49-F238E27FC236}">
                <a16:creationId xmlns:a16="http://schemas.microsoft.com/office/drawing/2014/main" id="{0D3CE26F-82E4-4F1E-BDE5-46A094058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232" y="1018389"/>
            <a:ext cx="3372551" cy="2048824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8C2E4842-085B-4316-A26B-BFB4CF21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0762" y="3572039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with blonde hair wearing a denim jacket&#10;&#10;Description automatically generated">
            <a:extLst>
              <a:ext uri="{FF2B5EF4-FFF2-40B4-BE49-F238E27FC236}">
                <a16:creationId xmlns:a16="http://schemas.microsoft.com/office/drawing/2014/main" id="{178153E8-4A8F-88F7-AC64-EC36BB6FA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999" y="3865557"/>
            <a:ext cx="3356919" cy="2240743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E8015A85-E7C2-4028-A775-8B61DA2C2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3247" y="3572038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person, outdoor, person, cellphone&#10;&#10;Description automatically generated">
            <a:extLst>
              <a:ext uri="{FF2B5EF4-FFF2-40B4-BE49-F238E27FC236}">
                <a16:creationId xmlns:a16="http://schemas.microsoft.com/office/drawing/2014/main" id="{93069ADE-0905-4F12-A514-6E2EB5754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3232" y="3932006"/>
            <a:ext cx="3372551" cy="210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9449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Override1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C6403A-684A-431F-8F36-A24C99E286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455B2D-BAB7-438A-85DA-0266A24CB79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CDF95FD5-1F25-4FA5-84C8-2AB1AFB896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{FDD268BC-0D76-46B9-BC40-C67967802745}tf11964407_win32</Template>
  <TotalTime>264</TotalTime>
  <Words>118</Words>
  <Application>Microsoft Office PowerPoint</Application>
  <PresentationFormat>Widescreen</PresentationFormat>
  <Paragraphs>15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Franklin Gothic Book</vt:lpstr>
      <vt:lpstr>Franklin Gothic Demi</vt:lpstr>
      <vt:lpstr>Wingdings 2</vt:lpstr>
      <vt:lpstr>DividendVTI</vt:lpstr>
      <vt:lpstr>Types of natural Light for Portraiture</vt:lpstr>
      <vt:lpstr>Front Lighting </vt:lpstr>
      <vt:lpstr>Side Lighting</vt:lpstr>
      <vt:lpstr>Back lighting</vt:lpstr>
      <vt:lpstr>Open Shade</vt:lpstr>
      <vt:lpstr>Dappled Lighting</vt:lpstr>
      <vt:lpstr>“Garage” Lighting</vt:lpstr>
      <vt:lpstr>Reflectors</vt:lpstr>
      <vt:lpstr>Diffusers</vt:lpstr>
      <vt:lpstr>External Flash</vt:lpstr>
      <vt:lpstr>Capture Catchlights in your subject’s eyes!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Light Portraiture</dc:title>
  <dc:creator>Sandy De La Rosa</dc:creator>
  <cp:lastModifiedBy>Sandy De La Rosa</cp:lastModifiedBy>
  <cp:revision>92</cp:revision>
  <dcterms:created xsi:type="dcterms:W3CDTF">2021-10-28T19:33:31Z</dcterms:created>
  <dcterms:modified xsi:type="dcterms:W3CDTF">2025-04-16T18:13:28Z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